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1844" r:id="rId2"/>
    <p:sldId id="8317" r:id="rId3"/>
    <p:sldId id="8322" r:id="rId4"/>
    <p:sldId id="8323" r:id="rId5"/>
    <p:sldId id="8321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  <a:srgbClr val="5B9BD5"/>
    <a:srgbClr val="FFFFFF"/>
    <a:srgbClr val="767171"/>
    <a:srgbClr val="307DEF"/>
    <a:srgbClr val="FFFFF1"/>
    <a:srgbClr val="C00000"/>
    <a:srgbClr val="EAEFF7"/>
    <a:srgbClr val="01DFC0"/>
    <a:srgbClr val="06A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CACF51-0AD4-4C4E-8385-C4EDF5485C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2192003" y="440615"/>
            <a:ext cx="5902476" cy="641738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000000"/>
                </a:solidFill>
                <a:latin typeface="微软雅黑" panose="020B0503020204020204" charset="-122"/>
              </a:rPr>
              <a:t>开启参考线，请在参考线规定的区域范围内进行编辑</a:t>
            </a:r>
            <a:endParaRPr lang="en-US" altLang="zh-CN" sz="1200" dirty="0">
              <a:solidFill>
                <a:srgbClr val="000000"/>
              </a:solidFill>
              <a:latin typeface="微软雅黑" panose="020B0503020204020204" charset="-122"/>
            </a:endParaRPr>
          </a:p>
          <a:p>
            <a:pPr eaLnBrk="0" fontAlgn="base" hangingPunct="0">
              <a:lnSpc>
                <a:spcPct val="15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000000"/>
                </a:solidFill>
                <a:latin typeface="微软雅黑" panose="020B0503020204020204" charset="-122"/>
              </a:rPr>
              <a:t>参考线开启的快捷键：</a:t>
            </a:r>
            <a:r>
              <a:rPr lang="en-US" altLang="zh-CN" sz="1200" dirty="0">
                <a:solidFill>
                  <a:srgbClr val="000000"/>
                </a:solidFill>
                <a:latin typeface="微软雅黑" panose="020B0503020204020204" charset="-122"/>
              </a:rPr>
              <a:t>【ALT】+F9</a:t>
            </a:r>
            <a:endParaRPr lang="zh-CN" altLang="en-US" sz="1200" dirty="0">
              <a:solidFill>
                <a:srgbClr val="000000"/>
              </a:solidFill>
              <a:latin typeface="微软雅黑" panose="020B050302020402020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2192000" y="0"/>
            <a:ext cx="5943600" cy="4406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 b="1" dirty="0">
                <a:solidFill>
                  <a:srgbClr val="FFFFFF"/>
                </a:solidFill>
                <a:latin typeface="微软雅黑" panose="020B0503020204020204" charset="-122"/>
              </a:rPr>
              <a:t>版式使用说明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opsun.ik3cloud.com/k3cloud/html5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9"/>
          <p:cNvSpPr/>
          <p:nvPr/>
        </p:nvSpPr>
        <p:spPr>
          <a:xfrm>
            <a:off x="1374103" y="2149758"/>
            <a:ext cx="9186286" cy="1971969"/>
          </a:xfrm>
          <a:prstGeom prst="roundRect">
            <a:avLst>
              <a:gd name="adj" fmla="val 8396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8607043" y="6206844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汇报人：张慧</a:t>
            </a:r>
            <a:endParaRPr kumimoji="0" lang="zh-CN" altLang="en-US" sz="18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4851" y="-83761"/>
            <a:ext cx="12192000" cy="6838828"/>
          </a:xfrm>
          <a:prstGeom prst="rect">
            <a:avLst/>
          </a:prstGeom>
          <a:blipFill>
            <a:blip r:embed="rId3" cstate="screen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0" y="-83761"/>
            <a:ext cx="12192000" cy="6857999"/>
          </a:xfrm>
          <a:prstGeom prst="rect">
            <a:avLst/>
          </a:prstGeom>
          <a:solidFill>
            <a:schemeClr val="tx1">
              <a:alpha val="37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ea typeface="黑体" panose="02010609060101010101" pitchFamily="49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418123" y="1594679"/>
            <a:ext cx="9506314" cy="3463783"/>
            <a:chOff x="1628643" y="1594753"/>
            <a:chExt cx="5886714" cy="3463783"/>
          </a:xfrm>
        </p:grpSpPr>
        <p:grpSp>
          <p:nvGrpSpPr>
            <p:cNvPr id="4" name="组合 3"/>
            <p:cNvGrpSpPr/>
            <p:nvPr/>
          </p:nvGrpSpPr>
          <p:grpSpPr>
            <a:xfrm>
              <a:off x="1628643" y="2722752"/>
              <a:ext cx="5886714" cy="2335784"/>
              <a:chOff x="3152643" y="2722752"/>
              <a:chExt cx="5886714" cy="2335784"/>
            </a:xfrm>
          </p:grpSpPr>
          <p:sp>
            <p:nvSpPr>
              <p:cNvPr id="11" name="Rectangle 13"/>
              <p:cNvSpPr/>
              <p:nvPr/>
            </p:nvSpPr>
            <p:spPr>
              <a:xfrm>
                <a:off x="3225986" y="3163686"/>
                <a:ext cx="5555160" cy="136969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algn="ctr"/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托新</a:t>
                </a:r>
                <a:r>
                  <a:rPr lang="en-US" altLang="zh-CN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PLM</a:t>
                </a:r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与</a:t>
                </a:r>
                <a:r>
                  <a:rPr lang="en-US" altLang="zh-CN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ERP</a:t>
                </a:r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集成方案</a:t>
                </a:r>
                <a:endParaRPr lang="en-US" altLang="zh-CN" sz="4400" dirty="0">
                  <a:solidFill>
                    <a:srgbClr val="FFFFFF"/>
                  </a:solidFill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4400" dirty="0">
                    <a:solidFill>
                      <a:srgbClr val="FFFFFF"/>
                    </a:solidFill>
                    <a:latin typeface="+mj-ea"/>
                    <a:ea typeface="+mj-ea"/>
                  </a:rPr>
                  <a:t>即时库存</a:t>
                </a:r>
              </a:p>
            </p:txBody>
          </p:sp>
          <p:sp>
            <p:nvSpPr>
              <p:cNvPr id="12" name="Rounded Rectangle 9"/>
              <p:cNvSpPr/>
              <p:nvPr/>
            </p:nvSpPr>
            <p:spPr>
              <a:xfrm>
                <a:off x="3152643" y="2722752"/>
                <a:ext cx="5886714" cy="2335784"/>
              </a:xfrm>
              <a:prstGeom prst="roundRect">
                <a:avLst>
                  <a:gd name="adj" fmla="val 8396"/>
                </a:avLst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4"/>
            <p:cNvGrpSpPr>
              <a:grpSpLocks noChangeAspect="1"/>
            </p:cNvGrpSpPr>
            <p:nvPr/>
          </p:nvGrpSpPr>
          <p:grpSpPr bwMode="auto">
            <a:xfrm rot="21444403">
              <a:off x="2333626" y="1594753"/>
              <a:ext cx="4592638" cy="1214438"/>
              <a:chOff x="1470" y="1779"/>
              <a:chExt cx="2893" cy="765"/>
            </a:xfrm>
            <a:solidFill>
              <a:schemeClr val="bg1"/>
            </a:solidFill>
          </p:grpSpPr>
          <p:sp>
            <p:nvSpPr>
              <p:cNvPr id="14" name="Freeform 5"/>
              <p:cNvSpPr>
                <a:spLocks noEditPoints="1"/>
              </p:cNvSpPr>
              <p:nvPr/>
            </p:nvSpPr>
            <p:spPr bwMode="auto">
              <a:xfrm>
                <a:off x="1470" y="1779"/>
                <a:ext cx="2893" cy="765"/>
              </a:xfrm>
              <a:custGeom>
                <a:avLst/>
                <a:gdLst>
                  <a:gd name="T0" fmla="*/ 946 w 1222"/>
                  <a:gd name="T1" fmla="*/ 95 h 321"/>
                  <a:gd name="T2" fmla="*/ 753 w 1222"/>
                  <a:gd name="T3" fmla="*/ 52 h 321"/>
                  <a:gd name="T4" fmla="*/ 981 w 1222"/>
                  <a:gd name="T5" fmla="*/ 122 h 321"/>
                  <a:gd name="T6" fmla="*/ 1033 w 1222"/>
                  <a:gd name="T7" fmla="*/ 158 h 321"/>
                  <a:gd name="T8" fmla="*/ 571 w 1222"/>
                  <a:gd name="T9" fmla="*/ 76 h 321"/>
                  <a:gd name="T10" fmla="*/ 259 w 1222"/>
                  <a:gd name="T11" fmla="*/ 228 h 321"/>
                  <a:gd name="T12" fmla="*/ 95 w 1222"/>
                  <a:gd name="T13" fmla="*/ 217 h 321"/>
                  <a:gd name="T14" fmla="*/ 624 w 1222"/>
                  <a:gd name="T15" fmla="*/ 40 h 321"/>
                  <a:gd name="T16" fmla="*/ 1049 w 1222"/>
                  <a:gd name="T17" fmla="*/ 173 h 321"/>
                  <a:gd name="T18" fmla="*/ 1040 w 1222"/>
                  <a:gd name="T19" fmla="*/ 287 h 321"/>
                  <a:gd name="T20" fmla="*/ 1149 w 1222"/>
                  <a:gd name="T21" fmla="*/ 309 h 321"/>
                  <a:gd name="T22" fmla="*/ 0 w 1222"/>
                  <a:gd name="T23" fmla="*/ 267 h 321"/>
                  <a:gd name="T24" fmla="*/ 34 w 1222"/>
                  <a:gd name="T25" fmla="*/ 238 h 321"/>
                  <a:gd name="T26" fmla="*/ 34 w 1222"/>
                  <a:gd name="T27" fmla="*/ 254 h 321"/>
                  <a:gd name="T28" fmla="*/ 60 w 1222"/>
                  <a:gd name="T29" fmla="*/ 253 h 321"/>
                  <a:gd name="T30" fmla="*/ 9 w 1222"/>
                  <a:gd name="T31" fmla="*/ 260 h 321"/>
                  <a:gd name="T32" fmla="*/ 142 w 1222"/>
                  <a:gd name="T33" fmla="*/ 252 h 321"/>
                  <a:gd name="T34" fmla="*/ 95 w 1222"/>
                  <a:gd name="T35" fmla="*/ 253 h 321"/>
                  <a:gd name="T36" fmla="*/ 300 w 1222"/>
                  <a:gd name="T37" fmla="*/ 245 h 321"/>
                  <a:gd name="T38" fmla="*/ 166 w 1222"/>
                  <a:gd name="T39" fmla="*/ 253 h 321"/>
                  <a:gd name="T40" fmla="*/ 216 w 1222"/>
                  <a:gd name="T41" fmla="*/ 267 h 321"/>
                  <a:gd name="T42" fmla="*/ 257 w 1222"/>
                  <a:gd name="T43" fmla="*/ 267 h 321"/>
                  <a:gd name="T44" fmla="*/ 293 w 1222"/>
                  <a:gd name="T45" fmla="*/ 257 h 321"/>
                  <a:gd name="T46" fmla="*/ 309 w 1222"/>
                  <a:gd name="T47" fmla="*/ 268 h 321"/>
                  <a:gd name="T48" fmla="*/ 324 w 1222"/>
                  <a:gd name="T49" fmla="*/ 272 h 321"/>
                  <a:gd name="T50" fmla="*/ 606 w 1222"/>
                  <a:gd name="T51" fmla="*/ 276 h 321"/>
                  <a:gd name="T52" fmla="*/ 619 w 1222"/>
                  <a:gd name="T53" fmla="*/ 206 h 321"/>
                  <a:gd name="T54" fmla="*/ 684 w 1222"/>
                  <a:gd name="T55" fmla="*/ 233 h 321"/>
                  <a:gd name="T56" fmla="*/ 620 w 1222"/>
                  <a:gd name="T57" fmla="*/ 206 h 321"/>
                  <a:gd name="T58" fmla="*/ 768 w 1222"/>
                  <a:gd name="T59" fmla="*/ 258 h 321"/>
                  <a:gd name="T60" fmla="*/ 1025 w 1222"/>
                  <a:gd name="T61" fmla="*/ 189 h 321"/>
                  <a:gd name="T62" fmla="*/ 35 w 1222"/>
                  <a:gd name="T63" fmla="*/ 236 h 321"/>
                  <a:gd name="T64" fmla="*/ 353 w 1222"/>
                  <a:gd name="T65" fmla="*/ 146 h 321"/>
                  <a:gd name="T66" fmla="*/ 309 w 1222"/>
                  <a:gd name="T67" fmla="*/ 218 h 321"/>
                  <a:gd name="T68" fmla="*/ 353 w 1222"/>
                  <a:gd name="T69" fmla="*/ 146 h 321"/>
                  <a:gd name="T70" fmla="*/ 929 w 1222"/>
                  <a:gd name="T71" fmla="*/ 156 h 321"/>
                  <a:gd name="T72" fmla="*/ 740 w 1222"/>
                  <a:gd name="T73" fmla="*/ 287 h 321"/>
                  <a:gd name="T74" fmla="*/ 289 w 1222"/>
                  <a:gd name="T75" fmla="*/ 265 h 321"/>
                  <a:gd name="T76" fmla="*/ 341 w 1222"/>
                  <a:gd name="T77" fmla="*/ 263 h 321"/>
                  <a:gd name="T78" fmla="*/ 363 w 1222"/>
                  <a:gd name="T79" fmla="*/ 250 h 321"/>
                  <a:gd name="T80" fmla="*/ 617 w 1222"/>
                  <a:gd name="T81" fmla="*/ 242 h 321"/>
                  <a:gd name="T82" fmla="*/ 617 w 1222"/>
                  <a:gd name="T83" fmla="*/ 242 h 321"/>
                  <a:gd name="T84" fmla="*/ 641 w 1222"/>
                  <a:gd name="T85" fmla="*/ 260 h 321"/>
                  <a:gd name="T86" fmla="*/ 652 w 1222"/>
                  <a:gd name="T87" fmla="*/ 260 h 321"/>
                  <a:gd name="T88" fmla="*/ 309 w 1222"/>
                  <a:gd name="T89" fmla="*/ 244 h 321"/>
                  <a:gd name="T90" fmla="*/ 304 w 1222"/>
                  <a:gd name="T91" fmla="*/ 234 h 321"/>
                  <a:gd name="T92" fmla="*/ 719 w 1222"/>
                  <a:gd name="T93" fmla="*/ 248 h 321"/>
                  <a:gd name="T94" fmla="*/ 898 w 1222"/>
                  <a:gd name="T95" fmla="*/ 75 h 321"/>
                  <a:gd name="T96" fmla="*/ 898 w 1222"/>
                  <a:gd name="T97" fmla="*/ 75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22" h="321">
                    <a:moveTo>
                      <a:pt x="825" y="12"/>
                    </a:moveTo>
                    <a:cubicBezTo>
                      <a:pt x="843" y="19"/>
                      <a:pt x="861" y="28"/>
                      <a:pt x="877" y="38"/>
                    </a:cubicBezTo>
                    <a:cubicBezTo>
                      <a:pt x="904" y="55"/>
                      <a:pt x="929" y="75"/>
                      <a:pt x="955" y="94"/>
                    </a:cubicBezTo>
                    <a:cubicBezTo>
                      <a:pt x="952" y="94"/>
                      <a:pt x="949" y="95"/>
                      <a:pt x="946" y="95"/>
                    </a:cubicBezTo>
                    <a:cubicBezTo>
                      <a:pt x="896" y="100"/>
                      <a:pt x="836" y="82"/>
                      <a:pt x="791" y="63"/>
                    </a:cubicBezTo>
                    <a:cubicBezTo>
                      <a:pt x="775" y="56"/>
                      <a:pt x="762" y="51"/>
                      <a:pt x="754" y="49"/>
                    </a:cubicBezTo>
                    <a:cubicBezTo>
                      <a:pt x="745" y="45"/>
                      <a:pt x="715" y="32"/>
                      <a:pt x="715" y="33"/>
                    </a:cubicBezTo>
                    <a:cubicBezTo>
                      <a:pt x="715" y="34"/>
                      <a:pt x="746" y="49"/>
                      <a:pt x="753" y="52"/>
                    </a:cubicBezTo>
                    <a:cubicBezTo>
                      <a:pt x="790" y="73"/>
                      <a:pt x="817" y="91"/>
                      <a:pt x="837" y="107"/>
                    </a:cubicBezTo>
                    <a:cubicBezTo>
                      <a:pt x="862" y="128"/>
                      <a:pt x="875" y="133"/>
                      <a:pt x="875" y="119"/>
                    </a:cubicBezTo>
                    <a:cubicBezTo>
                      <a:pt x="904" y="111"/>
                      <a:pt x="919" y="108"/>
                      <a:pt x="921" y="110"/>
                    </a:cubicBezTo>
                    <a:cubicBezTo>
                      <a:pt x="948" y="109"/>
                      <a:pt x="968" y="113"/>
                      <a:pt x="981" y="122"/>
                    </a:cubicBezTo>
                    <a:cubicBezTo>
                      <a:pt x="1008" y="138"/>
                      <a:pt x="1012" y="138"/>
                      <a:pt x="992" y="122"/>
                    </a:cubicBezTo>
                    <a:cubicBezTo>
                      <a:pt x="992" y="122"/>
                      <a:pt x="991" y="121"/>
                      <a:pt x="991" y="121"/>
                    </a:cubicBezTo>
                    <a:cubicBezTo>
                      <a:pt x="1005" y="132"/>
                      <a:pt x="1020" y="145"/>
                      <a:pt x="1035" y="159"/>
                    </a:cubicBezTo>
                    <a:cubicBezTo>
                      <a:pt x="1034" y="159"/>
                      <a:pt x="1034" y="158"/>
                      <a:pt x="1033" y="158"/>
                    </a:cubicBezTo>
                    <a:cubicBezTo>
                      <a:pt x="981" y="162"/>
                      <a:pt x="937" y="160"/>
                      <a:pt x="901" y="153"/>
                    </a:cubicBezTo>
                    <a:cubicBezTo>
                      <a:pt x="883" y="146"/>
                      <a:pt x="844" y="124"/>
                      <a:pt x="782" y="86"/>
                    </a:cubicBezTo>
                    <a:cubicBezTo>
                      <a:pt x="735" y="58"/>
                      <a:pt x="711" y="47"/>
                      <a:pt x="695" y="47"/>
                    </a:cubicBezTo>
                    <a:cubicBezTo>
                      <a:pt x="678" y="44"/>
                      <a:pt x="636" y="55"/>
                      <a:pt x="571" y="76"/>
                    </a:cubicBezTo>
                    <a:cubicBezTo>
                      <a:pt x="478" y="105"/>
                      <a:pt x="383" y="133"/>
                      <a:pt x="289" y="162"/>
                    </a:cubicBezTo>
                    <a:cubicBezTo>
                      <a:pt x="293" y="161"/>
                      <a:pt x="293" y="161"/>
                      <a:pt x="293" y="161"/>
                    </a:cubicBezTo>
                    <a:cubicBezTo>
                      <a:pt x="293" y="224"/>
                      <a:pt x="293" y="224"/>
                      <a:pt x="293" y="224"/>
                    </a:cubicBezTo>
                    <a:cubicBezTo>
                      <a:pt x="259" y="228"/>
                      <a:pt x="259" y="228"/>
                      <a:pt x="259" y="228"/>
                    </a:cubicBezTo>
                    <a:cubicBezTo>
                      <a:pt x="259" y="171"/>
                      <a:pt x="259" y="171"/>
                      <a:pt x="259" y="171"/>
                    </a:cubicBezTo>
                    <a:cubicBezTo>
                      <a:pt x="205" y="187"/>
                      <a:pt x="151" y="203"/>
                      <a:pt x="97" y="219"/>
                    </a:cubicBezTo>
                    <a:cubicBezTo>
                      <a:pt x="97" y="217"/>
                      <a:pt x="97" y="217"/>
                      <a:pt x="97" y="217"/>
                    </a:cubicBezTo>
                    <a:cubicBezTo>
                      <a:pt x="95" y="217"/>
                      <a:pt x="95" y="217"/>
                      <a:pt x="95" y="217"/>
                    </a:cubicBezTo>
                    <a:cubicBezTo>
                      <a:pt x="95" y="220"/>
                      <a:pt x="95" y="220"/>
                      <a:pt x="95" y="220"/>
                    </a:cubicBezTo>
                    <a:cubicBezTo>
                      <a:pt x="84" y="223"/>
                      <a:pt x="72" y="226"/>
                      <a:pt x="61" y="230"/>
                    </a:cubicBezTo>
                    <a:cubicBezTo>
                      <a:pt x="61" y="228"/>
                      <a:pt x="61" y="228"/>
                      <a:pt x="61" y="228"/>
                    </a:cubicBezTo>
                    <a:cubicBezTo>
                      <a:pt x="298" y="152"/>
                      <a:pt x="486" y="90"/>
                      <a:pt x="624" y="40"/>
                    </a:cubicBezTo>
                    <a:cubicBezTo>
                      <a:pt x="702" y="14"/>
                      <a:pt x="756" y="0"/>
                      <a:pt x="786" y="2"/>
                    </a:cubicBezTo>
                    <a:cubicBezTo>
                      <a:pt x="799" y="3"/>
                      <a:pt x="813" y="8"/>
                      <a:pt x="825" y="12"/>
                    </a:cubicBezTo>
                    <a:close/>
                    <a:moveTo>
                      <a:pt x="1046" y="170"/>
                    </a:moveTo>
                    <a:cubicBezTo>
                      <a:pt x="1047" y="171"/>
                      <a:pt x="1048" y="172"/>
                      <a:pt x="1049" y="173"/>
                    </a:cubicBezTo>
                    <a:cubicBezTo>
                      <a:pt x="1064" y="193"/>
                      <a:pt x="1070" y="213"/>
                      <a:pt x="1065" y="231"/>
                    </a:cubicBezTo>
                    <a:cubicBezTo>
                      <a:pt x="1063" y="237"/>
                      <a:pt x="1054" y="245"/>
                      <a:pt x="1026" y="251"/>
                    </a:cubicBezTo>
                    <a:cubicBezTo>
                      <a:pt x="1005" y="257"/>
                      <a:pt x="1001" y="260"/>
                      <a:pt x="1020" y="271"/>
                    </a:cubicBezTo>
                    <a:cubicBezTo>
                      <a:pt x="1040" y="279"/>
                      <a:pt x="1047" y="284"/>
                      <a:pt x="1040" y="287"/>
                    </a:cubicBezTo>
                    <a:cubicBezTo>
                      <a:pt x="1022" y="294"/>
                      <a:pt x="942" y="291"/>
                      <a:pt x="908" y="291"/>
                    </a:cubicBezTo>
                    <a:cubicBezTo>
                      <a:pt x="901" y="294"/>
                      <a:pt x="902" y="295"/>
                      <a:pt x="915" y="295"/>
                    </a:cubicBezTo>
                    <a:cubicBezTo>
                      <a:pt x="974" y="298"/>
                      <a:pt x="1030" y="300"/>
                      <a:pt x="1077" y="304"/>
                    </a:cubicBezTo>
                    <a:cubicBezTo>
                      <a:pt x="1103" y="306"/>
                      <a:pt x="1137" y="307"/>
                      <a:pt x="1149" y="309"/>
                    </a:cubicBezTo>
                    <a:cubicBezTo>
                      <a:pt x="1176" y="314"/>
                      <a:pt x="1222" y="321"/>
                      <a:pt x="1159" y="320"/>
                    </a:cubicBezTo>
                    <a:cubicBezTo>
                      <a:pt x="1096" y="318"/>
                      <a:pt x="1007" y="313"/>
                      <a:pt x="895" y="307"/>
                    </a:cubicBezTo>
                    <a:cubicBezTo>
                      <a:pt x="444" y="287"/>
                      <a:pt x="150" y="275"/>
                      <a:pt x="8" y="267"/>
                    </a:cubicBezTo>
                    <a:cubicBezTo>
                      <a:pt x="8" y="267"/>
                      <a:pt x="0" y="267"/>
                      <a:pt x="0" y="267"/>
                    </a:cubicBezTo>
                    <a:cubicBezTo>
                      <a:pt x="0" y="267"/>
                      <a:pt x="8" y="266"/>
                      <a:pt x="8" y="265"/>
                    </a:cubicBezTo>
                    <a:cubicBezTo>
                      <a:pt x="8" y="261"/>
                      <a:pt x="6" y="255"/>
                      <a:pt x="9" y="244"/>
                    </a:cubicBezTo>
                    <a:cubicBezTo>
                      <a:pt x="34" y="236"/>
                      <a:pt x="34" y="236"/>
                      <a:pt x="34" y="236"/>
                    </a:cubicBezTo>
                    <a:cubicBezTo>
                      <a:pt x="34" y="238"/>
                      <a:pt x="34" y="238"/>
                      <a:pt x="34" y="238"/>
                    </a:cubicBezTo>
                    <a:cubicBezTo>
                      <a:pt x="10" y="245"/>
                      <a:pt x="10" y="245"/>
                      <a:pt x="10" y="245"/>
                    </a:cubicBezTo>
                    <a:cubicBezTo>
                      <a:pt x="9" y="250"/>
                      <a:pt x="8" y="255"/>
                      <a:pt x="10" y="255"/>
                    </a:cubicBezTo>
                    <a:cubicBezTo>
                      <a:pt x="11" y="256"/>
                      <a:pt x="13" y="256"/>
                      <a:pt x="14" y="256"/>
                    </a:cubicBezTo>
                    <a:cubicBezTo>
                      <a:pt x="21" y="255"/>
                      <a:pt x="28" y="255"/>
                      <a:pt x="34" y="254"/>
                    </a:cubicBezTo>
                    <a:cubicBezTo>
                      <a:pt x="34" y="256"/>
                      <a:pt x="34" y="256"/>
                      <a:pt x="34" y="256"/>
                    </a:cubicBezTo>
                    <a:cubicBezTo>
                      <a:pt x="35" y="257"/>
                      <a:pt x="35" y="257"/>
                      <a:pt x="35" y="257"/>
                    </a:cubicBezTo>
                    <a:cubicBezTo>
                      <a:pt x="35" y="254"/>
                      <a:pt x="35" y="254"/>
                      <a:pt x="35" y="254"/>
                    </a:cubicBezTo>
                    <a:cubicBezTo>
                      <a:pt x="44" y="254"/>
                      <a:pt x="52" y="253"/>
                      <a:pt x="60" y="253"/>
                    </a:cubicBezTo>
                    <a:cubicBezTo>
                      <a:pt x="60" y="256"/>
                      <a:pt x="60" y="256"/>
                      <a:pt x="60" y="256"/>
                    </a:cubicBezTo>
                    <a:cubicBezTo>
                      <a:pt x="60" y="256"/>
                      <a:pt x="60" y="256"/>
                      <a:pt x="60" y="256"/>
                    </a:cubicBezTo>
                    <a:cubicBezTo>
                      <a:pt x="9" y="258"/>
                      <a:pt x="9" y="258"/>
                      <a:pt x="9" y="258"/>
                    </a:cubicBezTo>
                    <a:cubicBezTo>
                      <a:pt x="9" y="260"/>
                      <a:pt x="9" y="260"/>
                      <a:pt x="9" y="260"/>
                    </a:cubicBezTo>
                    <a:cubicBezTo>
                      <a:pt x="102" y="257"/>
                      <a:pt x="102" y="257"/>
                      <a:pt x="102" y="257"/>
                    </a:cubicBezTo>
                    <a:cubicBezTo>
                      <a:pt x="106" y="265"/>
                      <a:pt x="106" y="265"/>
                      <a:pt x="106" y="265"/>
                    </a:cubicBezTo>
                    <a:cubicBezTo>
                      <a:pt x="141" y="265"/>
                      <a:pt x="141" y="265"/>
                      <a:pt x="141" y="265"/>
                    </a:cubicBezTo>
                    <a:cubicBezTo>
                      <a:pt x="142" y="252"/>
                      <a:pt x="142" y="252"/>
                      <a:pt x="142" y="252"/>
                    </a:cubicBezTo>
                    <a:cubicBezTo>
                      <a:pt x="61" y="256"/>
                      <a:pt x="61" y="256"/>
                      <a:pt x="61" y="256"/>
                    </a:cubicBezTo>
                    <a:cubicBezTo>
                      <a:pt x="61" y="252"/>
                      <a:pt x="61" y="252"/>
                      <a:pt x="61" y="252"/>
                    </a:cubicBezTo>
                    <a:cubicBezTo>
                      <a:pt x="73" y="252"/>
                      <a:pt x="84" y="251"/>
                      <a:pt x="95" y="250"/>
                    </a:cubicBezTo>
                    <a:cubicBezTo>
                      <a:pt x="95" y="253"/>
                      <a:pt x="95" y="253"/>
                      <a:pt x="95" y="253"/>
                    </a:cubicBezTo>
                    <a:cubicBezTo>
                      <a:pt x="97" y="254"/>
                      <a:pt x="97" y="254"/>
                      <a:pt x="97" y="254"/>
                    </a:cubicBezTo>
                    <a:cubicBezTo>
                      <a:pt x="97" y="250"/>
                      <a:pt x="97" y="250"/>
                      <a:pt x="97" y="250"/>
                    </a:cubicBezTo>
                    <a:cubicBezTo>
                      <a:pt x="166" y="245"/>
                      <a:pt x="233" y="239"/>
                      <a:pt x="298" y="234"/>
                    </a:cubicBezTo>
                    <a:cubicBezTo>
                      <a:pt x="300" y="245"/>
                      <a:pt x="300" y="245"/>
                      <a:pt x="300" y="245"/>
                    </a:cubicBezTo>
                    <a:cubicBezTo>
                      <a:pt x="257" y="247"/>
                      <a:pt x="257" y="247"/>
                      <a:pt x="257" y="247"/>
                    </a:cubicBezTo>
                    <a:cubicBezTo>
                      <a:pt x="257" y="247"/>
                      <a:pt x="257" y="247"/>
                      <a:pt x="257" y="247"/>
                    </a:cubicBezTo>
                    <a:cubicBezTo>
                      <a:pt x="166" y="251"/>
                      <a:pt x="166" y="251"/>
                      <a:pt x="166" y="251"/>
                    </a:cubicBezTo>
                    <a:cubicBezTo>
                      <a:pt x="166" y="253"/>
                      <a:pt x="166" y="253"/>
                      <a:pt x="166" y="253"/>
                    </a:cubicBezTo>
                    <a:cubicBezTo>
                      <a:pt x="142" y="253"/>
                      <a:pt x="142" y="253"/>
                      <a:pt x="142" y="253"/>
                    </a:cubicBezTo>
                    <a:cubicBezTo>
                      <a:pt x="167" y="255"/>
                      <a:pt x="167" y="255"/>
                      <a:pt x="167" y="255"/>
                    </a:cubicBezTo>
                    <a:cubicBezTo>
                      <a:pt x="171" y="266"/>
                      <a:pt x="171" y="266"/>
                      <a:pt x="171" y="266"/>
                    </a:cubicBezTo>
                    <a:cubicBezTo>
                      <a:pt x="216" y="267"/>
                      <a:pt x="216" y="267"/>
                      <a:pt x="216" y="267"/>
                    </a:cubicBezTo>
                    <a:cubicBezTo>
                      <a:pt x="215" y="253"/>
                      <a:pt x="215" y="253"/>
                      <a:pt x="215" y="253"/>
                    </a:cubicBezTo>
                    <a:cubicBezTo>
                      <a:pt x="229" y="252"/>
                      <a:pt x="229" y="252"/>
                      <a:pt x="229" y="252"/>
                    </a:cubicBezTo>
                    <a:cubicBezTo>
                      <a:pt x="230" y="267"/>
                      <a:pt x="230" y="267"/>
                      <a:pt x="230" y="267"/>
                    </a:cubicBezTo>
                    <a:cubicBezTo>
                      <a:pt x="257" y="267"/>
                      <a:pt x="257" y="267"/>
                      <a:pt x="257" y="267"/>
                    </a:cubicBezTo>
                    <a:cubicBezTo>
                      <a:pt x="258" y="250"/>
                      <a:pt x="258" y="250"/>
                      <a:pt x="258" y="250"/>
                    </a:cubicBezTo>
                    <a:cubicBezTo>
                      <a:pt x="285" y="250"/>
                      <a:pt x="285" y="250"/>
                      <a:pt x="285" y="250"/>
                    </a:cubicBezTo>
                    <a:cubicBezTo>
                      <a:pt x="285" y="257"/>
                      <a:pt x="285" y="257"/>
                      <a:pt x="285" y="257"/>
                    </a:cubicBezTo>
                    <a:cubicBezTo>
                      <a:pt x="293" y="257"/>
                      <a:pt x="293" y="257"/>
                      <a:pt x="293" y="257"/>
                    </a:cubicBezTo>
                    <a:cubicBezTo>
                      <a:pt x="293" y="250"/>
                      <a:pt x="293" y="250"/>
                      <a:pt x="293" y="250"/>
                    </a:cubicBezTo>
                    <a:cubicBezTo>
                      <a:pt x="294" y="250"/>
                      <a:pt x="294" y="250"/>
                      <a:pt x="294" y="250"/>
                    </a:cubicBezTo>
                    <a:cubicBezTo>
                      <a:pt x="301" y="268"/>
                      <a:pt x="301" y="268"/>
                      <a:pt x="301" y="268"/>
                    </a:cubicBezTo>
                    <a:cubicBezTo>
                      <a:pt x="309" y="268"/>
                      <a:pt x="309" y="268"/>
                      <a:pt x="309" y="268"/>
                    </a:cubicBezTo>
                    <a:cubicBezTo>
                      <a:pt x="307" y="251"/>
                      <a:pt x="307" y="251"/>
                      <a:pt x="307" y="251"/>
                    </a:cubicBezTo>
                    <a:cubicBezTo>
                      <a:pt x="311" y="251"/>
                      <a:pt x="311" y="251"/>
                      <a:pt x="311" y="251"/>
                    </a:cubicBezTo>
                    <a:cubicBezTo>
                      <a:pt x="317" y="271"/>
                      <a:pt x="317" y="271"/>
                      <a:pt x="317" y="271"/>
                    </a:cubicBezTo>
                    <a:cubicBezTo>
                      <a:pt x="324" y="272"/>
                      <a:pt x="324" y="272"/>
                      <a:pt x="324" y="272"/>
                    </a:cubicBezTo>
                    <a:cubicBezTo>
                      <a:pt x="322" y="250"/>
                      <a:pt x="322" y="250"/>
                      <a:pt x="322" y="250"/>
                    </a:cubicBezTo>
                    <a:cubicBezTo>
                      <a:pt x="384" y="248"/>
                      <a:pt x="384" y="248"/>
                      <a:pt x="384" y="248"/>
                    </a:cubicBezTo>
                    <a:cubicBezTo>
                      <a:pt x="390" y="270"/>
                      <a:pt x="390" y="270"/>
                      <a:pt x="390" y="270"/>
                    </a:cubicBezTo>
                    <a:cubicBezTo>
                      <a:pt x="606" y="276"/>
                      <a:pt x="606" y="276"/>
                      <a:pt x="606" y="276"/>
                    </a:cubicBezTo>
                    <a:cubicBezTo>
                      <a:pt x="605" y="229"/>
                      <a:pt x="605" y="229"/>
                      <a:pt x="605" y="229"/>
                    </a:cubicBezTo>
                    <a:cubicBezTo>
                      <a:pt x="595" y="230"/>
                      <a:pt x="595" y="230"/>
                      <a:pt x="595" y="230"/>
                    </a:cubicBezTo>
                    <a:cubicBezTo>
                      <a:pt x="595" y="208"/>
                      <a:pt x="595" y="208"/>
                      <a:pt x="595" y="208"/>
                    </a:cubicBezTo>
                    <a:cubicBezTo>
                      <a:pt x="603" y="207"/>
                      <a:pt x="611" y="206"/>
                      <a:pt x="619" y="206"/>
                    </a:cubicBezTo>
                    <a:cubicBezTo>
                      <a:pt x="619" y="230"/>
                      <a:pt x="619" y="230"/>
                      <a:pt x="619" y="230"/>
                    </a:cubicBezTo>
                    <a:cubicBezTo>
                      <a:pt x="608" y="231"/>
                      <a:pt x="625" y="232"/>
                      <a:pt x="670" y="233"/>
                    </a:cubicBezTo>
                    <a:cubicBezTo>
                      <a:pt x="668" y="247"/>
                      <a:pt x="670" y="251"/>
                      <a:pt x="677" y="248"/>
                    </a:cubicBezTo>
                    <a:cubicBezTo>
                      <a:pt x="677" y="232"/>
                      <a:pt x="679" y="227"/>
                      <a:pt x="684" y="233"/>
                    </a:cubicBezTo>
                    <a:cubicBezTo>
                      <a:pt x="694" y="263"/>
                      <a:pt x="699" y="261"/>
                      <a:pt x="698" y="227"/>
                    </a:cubicBezTo>
                    <a:cubicBezTo>
                      <a:pt x="689" y="227"/>
                      <a:pt x="680" y="228"/>
                      <a:pt x="670" y="228"/>
                    </a:cubicBezTo>
                    <a:cubicBezTo>
                      <a:pt x="644" y="228"/>
                      <a:pt x="628" y="229"/>
                      <a:pt x="620" y="230"/>
                    </a:cubicBezTo>
                    <a:cubicBezTo>
                      <a:pt x="620" y="206"/>
                      <a:pt x="620" y="206"/>
                      <a:pt x="620" y="206"/>
                    </a:cubicBezTo>
                    <a:cubicBezTo>
                      <a:pt x="627" y="205"/>
                      <a:pt x="633" y="204"/>
                      <a:pt x="639" y="204"/>
                    </a:cubicBezTo>
                    <a:cubicBezTo>
                      <a:pt x="643" y="203"/>
                      <a:pt x="648" y="203"/>
                      <a:pt x="654" y="203"/>
                    </a:cubicBezTo>
                    <a:cubicBezTo>
                      <a:pt x="673" y="202"/>
                      <a:pt x="692" y="202"/>
                      <a:pt x="710" y="202"/>
                    </a:cubicBezTo>
                    <a:cubicBezTo>
                      <a:pt x="747" y="208"/>
                      <a:pt x="766" y="226"/>
                      <a:pt x="768" y="258"/>
                    </a:cubicBezTo>
                    <a:cubicBezTo>
                      <a:pt x="946" y="261"/>
                      <a:pt x="957" y="256"/>
                      <a:pt x="801" y="243"/>
                    </a:cubicBezTo>
                    <a:cubicBezTo>
                      <a:pt x="781" y="240"/>
                      <a:pt x="791" y="238"/>
                      <a:pt x="836" y="236"/>
                    </a:cubicBezTo>
                    <a:cubicBezTo>
                      <a:pt x="923" y="235"/>
                      <a:pt x="987" y="234"/>
                      <a:pt x="1029" y="232"/>
                    </a:cubicBezTo>
                    <a:cubicBezTo>
                      <a:pt x="1032" y="218"/>
                      <a:pt x="1030" y="204"/>
                      <a:pt x="1025" y="189"/>
                    </a:cubicBezTo>
                    <a:cubicBezTo>
                      <a:pt x="1033" y="199"/>
                      <a:pt x="1037" y="213"/>
                      <a:pt x="1036" y="230"/>
                    </a:cubicBezTo>
                    <a:cubicBezTo>
                      <a:pt x="1047" y="215"/>
                      <a:pt x="1050" y="194"/>
                      <a:pt x="1046" y="170"/>
                    </a:cubicBezTo>
                    <a:close/>
                    <a:moveTo>
                      <a:pt x="35" y="238"/>
                    </a:moveTo>
                    <a:cubicBezTo>
                      <a:pt x="35" y="236"/>
                      <a:pt x="35" y="236"/>
                      <a:pt x="35" y="236"/>
                    </a:cubicBezTo>
                    <a:cubicBezTo>
                      <a:pt x="60" y="228"/>
                      <a:pt x="60" y="228"/>
                      <a:pt x="60" y="228"/>
                    </a:cubicBezTo>
                    <a:cubicBezTo>
                      <a:pt x="60" y="230"/>
                      <a:pt x="60" y="230"/>
                      <a:pt x="60" y="230"/>
                    </a:cubicBezTo>
                    <a:cubicBezTo>
                      <a:pt x="35" y="238"/>
                      <a:pt x="35" y="238"/>
                      <a:pt x="35" y="238"/>
                    </a:cubicBezTo>
                    <a:close/>
                    <a:moveTo>
                      <a:pt x="353" y="146"/>
                    </a:moveTo>
                    <a:cubicBezTo>
                      <a:pt x="322" y="154"/>
                      <a:pt x="322" y="154"/>
                      <a:pt x="322" y="154"/>
                    </a:cubicBezTo>
                    <a:cubicBezTo>
                      <a:pt x="322" y="154"/>
                      <a:pt x="322" y="154"/>
                      <a:pt x="322" y="154"/>
                    </a:cubicBezTo>
                    <a:cubicBezTo>
                      <a:pt x="308" y="159"/>
                      <a:pt x="308" y="159"/>
                      <a:pt x="308" y="159"/>
                    </a:cubicBezTo>
                    <a:cubicBezTo>
                      <a:pt x="309" y="218"/>
                      <a:pt x="309" y="218"/>
                      <a:pt x="309" y="218"/>
                    </a:cubicBezTo>
                    <a:cubicBezTo>
                      <a:pt x="322" y="216"/>
                      <a:pt x="322" y="216"/>
                      <a:pt x="322" y="216"/>
                    </a:cubicBezTo>
                    <a:cubicBezTo>
                      <a:pt x="322" y="216"/>
                      <a:pt x="322" y="216"/>
                      <a:pt x="322" y="216"/>
                    </a:cubicBezTo>
                    <a:cubicBezTo>
                      <a:pt x="353" y="213"/>
                      <a:pt x="353" y="213"/>
                      <a:pt x="353" y="213"/>
                    </a:cubicBezTo>
                    <a:cubicBezTo>
                      <a:pt x="353" y="146"/>
                      <a:pt x="353" y="146"/>
                      <a:pt x="353" y="146"/>
                    </a:cubicBezTo>
                    <a:close/>
                    <a:moveTo>
                      <a:pt x="982" y="157"/>
                    </a:moveTo>
                    <a:cubicBezTo>
                      <a:pt x="980" y="154"/>
                      <a:pt x="975" y="149"/>
                      <a:pt x="967" y="143"/>
                    </a:cubicBezTo>
                    <a:cubicBezTo>
                      <a:pt x="952" y="139"/>
                      <a:pt x="924" y="137"/>
                      <a:pt x="883" y="136"/>
                    </a:cubicBezTo>
                    <a:cubicBezTo>
                      <a:pt x="895" y="147"/>
                      <a:pt x="910" y="153"/>
                      <a:pt x="929" y="156"/>
                    </a:cubicBezTo>
                    <a:cubicBezTo>
                      <a:pt x="946" y="157"/>
                      <a:pt x="963" y="157"/>
                      <a:pt x="982" y="157"/>
                    </a:cubicBezTo>
                    <a:close/>
                    <a:moveTo>
                      <a:pt x="740" y="287"/>
                    </a:moveTo>
                    <a:cubicBezTo>
                      <a:pt x="759" y="280"/>
                      <a:pt x="761" y="255"/>
                      <a:pt x="751" y="241"/>
                    </a:cubicBezTo>
                    <a:cubicBezTo>
                      <a:pt x="769" y="252"/>
                      <a:pt x="762" y="286"/>
                      <a:pt x="740" y="287"/>
                    </a:cubicBezTo>
                    <a:close/>
                    <a:moveTo>
                      <a:pt x="289" y="257"/>
                    </a:moveTo>
                    <a:cubicBezTo>
                      <a:pt x="284" y="257"/>
                      <a:pt x="284" y="257"/>
                      <a:pt x="284" y="257"/>
                    </a:cubicBezTo>
                    <a:cubicBezTo>
                      <a:pt x="284" y="265"/>
                      <a:pt x="284" y="265"/>
                      <a:pt x="284" y="265"/>
                    </a:cubicBezTo>
                    <a:cubicBezTo>
                      <a:pt x="289" y="265"/>
                      <a:pt x="289" y="265"/>
                      <a:pt x="289" y="265"/>
                    </a:cubicBezTo>
                    <a:cubicBezTo>
                      <a:pt x="289" y="257"/>
                      <a:pt x="289" y="257"/>
                      <a:pt x="289" y="257"/>
                    </a:cubicBezTo>
                    <a:close/>
                    <a:moveTo>
                      <a:pt x="346" y="255"/>
                    </a:moveTo>
                    <a:cubicBezTo>
                      <a:pt x="341" y="255"/>
                      <a:pt x="341" y="255"/>
                      <a:pt x="341" y="255"/>
                    </a:cubicBezTo>
                    <a:cubicBezTo>
                      <a:pt x="341" y="263"/>
                      <a:pt x="341" y="263"/>
                      <a:pt x="341" y="263"/>
                    </a:cubicBezTo>
                    <a:cubicBezTo>
                      <a:pt x="346" y="263"/>
                      <a:pt x="346" y="263"/>
                      <a:pt x="346" y="263"/>
                    </a:cubicBezTo>
                    <a:cubicBezTo>
                      <a:pt x="346" y="255"/>
                      <a:pt x="346" y="255"/>
                      <a:pt x="346" y="255"/>
                    </a:cubicBezTo>
                    <a:close/>
                    <a:moveTo>
                      <a:pt x="366" y="250"/>
                    </a:moveTo>
                    <a:cubicBezTo>
                      <a:pt x="363" y="250"/>
                      <a:pt x="363" y="250"/>
                      <a:pt x="363" y="250"/>
                    </a:cubicBezTo>
                    <a:cubicBezTo>
                      <a:pt x="363" y="268"/>
                      <a:pt x="363" y="268"/>
                      <a:pt x="363" y="268"/>
                    </a:cubicBezTo>
                    <a:cubicBezTo>
                      <a:pt x="366" y="268"/>
                      <a:pt x="366" y="268"/>
                      <a:pt x="366" y="268"/>
                    </a:cubicBezTo>
                    <a:cubicBezTo>
                      <a:pt x="366" y="250"/>
                      <a:pt x="366" y="250"/>
                      <a:pt x="366" y="250"/>
                    </a:cubicBezTo>
                    <a:close/>
                    <a:moveTo>
                      <a:pt x="617" y="242"/>
                    </a:moveTo>
                    <a:cubicBezTo>
                      <a:pt x="610" y="242"/>
                      <a:pt x="610" y="242"/>
                      <a:pt x="610" y="242"/>
                    </a:cubicBezTo>
                    <a:cubicBezTo>
                      <a:pt x="610" y="257"/>
                      <a:pt x="610" y="257"/>
                      <a:pt x="610" y="257"/>
                    </a:cubicBezTo>
                    <a:cubicBezTo>
                      <a:pt x="617" y="257"/>
                      <a:pt x="617" y="257"/>
                      <a:pt x="617" y="257"/>
                    </a:cubicBezTo>
                    <a:cubicBezTo>
                      <a:pt x="617" y="242"/>
                      <a:pt x="617" y="242"/>
                      <a:pt x="617" y="242"/>
                    </a:cubicBezTo>
                    <a:close/>
                    <a:moveTo>
                      <a:pt x="641" y="236"/>
                    </a:moveTo>
                    <a:cubicBezTo>
                      <a:pt x="634" y="236"/>
                      <a:pt x="634" y="236"/>
                      <a:pt x="634" y="236"/>
                    </a:cubicBezTo>
                    <a:cubicBezTo>
                      <a:pt x="634" y="260"/>
                      <a:pt x="634" y="260"/>
                      <a:pt x="634" y="260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41" y="236"/>
                      <a:pt x="641" y="236"/>
                      <a:pt x="641" y="236"/>
                    </a:cubicBezTo>
                    <a:close/>
                    <a:moveTo>
                      <a:pt x="687" y="252"/>
                    </a:moveTo>
                    <a:cubicBezTo>
                      <a:pt x="652" y="252"/>
                      <a:pt x="652" y="252"/>
                      <a:pt x="652" y="252"/>
                    </a:cubicBezTo>
                    <a:cubicBezTo>
                      <a:pt x="652" y="260"/>
                      <a:pt x="652" y="260"/>
                      <a:pt x="652" y="260"/>
                    </a:cubicBezTo>
                    <a:cubicBezTo>
                      <a:pt x="687" y="260"/>
                      <a:pt x="687" y="260"/>
                      <a:pt x="687" y="260"/>
                    </a:cubicBezTo>
                    <a:cubicBezTo>
                      <a:pt x="687" y="252"/>
                      <a:pt x="687" y="252"/>
                      <a:pt x="687" y="252"/>
                    </a:cubicBezTo>
                    <a:close/>
                    <a:moveTo>
                      <a:pt x="304" y="234"/>
                    </a:moveTo>
                    <a:cubicBezTo>
                      <a:pt x="309" y="244"/>
                      <a:pt x="309" y="244"/>
                      <a:pt x="309" y="244"/>
                    </a:cubicBezTo>
                    <a:cubicBezTo>
                      <a:pt x="381" y="241"/>
                      <a:pt x="381" y="241"/>
                      <a:pt x="381" y="241"/>
                    </a:cubicBezTo>
                    <a:cubicBezTo>
                      <a:pt x="592" y="230"/>
                      <a:pt x="592" y="230"/>
                      <a:pt x="592" y="230"/>
                    </a:cubicBezTo>
                    <a:cubicBezTo>
                      <a:pt x="593" y="208"/>
                      <a:pt x="593" y="208"/>
                      <a:pt x="593" y="208"/>
                    </a:cubicBezTo>
                    <a:cubicBezTo>
                      <a:pt x="501" y="217"/>
                      <a:pt x="405" y="225"/>
                      <a:pt x="304" y="234"/>
                    </a:cubicBezTo>
                    <a:close/>
                    <a:moveTo>
                      <a:pt x="737" y="245"/>
                    </a:moveTo>
                    <a:cubicBezTo>
                      <a:pt x="732" y="246"/>
                      <a:pt x="729" y="247"/>
                      <a:pt x="726" y="249"/>
                    </a:cubicBezTo>
                    <a:cubicBezTo>
                      <a:pt x="725" y="257"/>
                      <a:pt x="724" y="263"/>
                      <a:pt x="725" y="266"/>
                    </a:cubicBezTo>
                    <a:cubicBezTo>
                      <a:pt x="719" y="267"/>
                      <a:pt x="717" y="261"/>
                      <a:pt x="719" y="248"/>
                    </a:cubicBezTo>
                    <a:cubicBezTo>
                      <a:pt x="710" y="248"/>
                      <a:pt x="710" y="244"/>
                      <a:pt x="719" y="237"/>
                    </a:cubicBezTo>
                    <a:cubicBezTo>
                      <a:pt x="720" y="232"/>
                      <a:pt x="727" y="229"/>
                      <a:pt x="738" y="229"/>
                    </a:cubicBezTo>
                    <a:cubicBezTo>
                      <a:pt x="738" y="234"/>
                      <a:pt x="738" y="240"/>
                      <a:pt x="737" y="245"/>
                    </a:cubicBezTo>
                    <a:close/>
                    <a:moveTo>
                      <a:pt x="898" y="75"/>
                    </a:moveTo>
                    <a:cubicBezTo>
                      <a:pt x="912" y="86"/>
                      <a:pt x="919" y="86"/>
                      <a:pt x="914" y="81"/>
                    </a:cubicBezTo>
                    <a:cubicBezTo>
                      <a:pt x="898" y="62"/>
                      <a:pt x="883" y="52"/>
                      <a:pt x="862" y="39"/>
                    </a:cubicBezTo>
                    <a:cubicBezTo>
                      <a:pt x="854" y="34"/>
                      <a:pt x="843" y="30"/>
                      <a:pt x="851" y="36"/>
                    </a:cubicBezTo>
                    <a:cubicBezTo>
                      <a:pt x="864" y="47"/>
                      <a:pt x="877" y="57"/>
                      <a:pt x="898" y="75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3078" y="1819"/>
                <a:ext cx="229" cy="36"/>
              </a:xfrm>
              <a:custGeom>
                <a:avLst/>
                <a:gdLst>
                  <a:gd name="T0" fmla="*/ 33 w 97"/>
                  <a:gd name="T1" fmla="*/ 15 h 15"/>
                  <a:gd name="T2" fmla="*/ 97 w 97"/>
                  <a:gd name="T3" fmla="*/ 5 h 15"/>
                  <a:gd name="T4" fmla="*/ 0 w 97"/>
                  <a:gd name="T5" fmla="*/ 14 h 15"/>
                  <a:gd name="T6" fmla="*/ 33 w 97"/>
                  <a:gd name="T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15">
                    <a:moveTo>
                      <a:pt x="33" y="15"/>
                    </a:moveTo>
                    <a:cubicBezTo>
                      <a:pt x="59" y="8"/>
                      <a:pt x="85" y="5"/>
                      <a:pt x="97" y="5"/>
                    </a:cubicBezTo>
                    <a:cubicBezTo>
                      <a:pt x="66" y="0"/>
                      <a:pt x="32" y="5"/>
                      <a:pt x="0" y="14"/>
                    </a:cubicBezTo>
                    <a:cubicBezTo>
                      <a:pt x="13" y="13"/>
                      <a:pt x="19" y="11"/>
                      <a:pt x="33" y="15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6" name="Freeform 7"/>
              <p:cNvSpPr/>
              <p:nvPr/>
            </p:nvSpPr>
            <p:spPr bwMode="auto">
              <a:xfrm>
                <a:off x="3312" y="1795"/>
                <a:ext cx="88" cy="58"/>
              </a:xfrm>
              <a:custGeom>
                <a:avLst/>
                <a:gdLst>
                  <a:gd name="T0" fmla="*/ 36 w 37"/>
                  <a:gd name="T1" fmla="*/ 9 h 24"/>
                  <a:gd name="T2" fmla="*/ 1 w 37"/>
                  <a:gd name="T3" fmla="*/ 0 h 24"/>
                  <a:gd name="T4" fmla="*/ 0 w 37"/>
                  <a:gd name="T5" fmla="*/ 13 h 24"/>
                  <a:gd name="T6" fmla="*/ 19 w 37"/>
                  <a:gd name="T7" fmla="*/ 24 h 24"/>
                  <a:gd name="T8" fmla="*/ 37 w 37"/>
                  <a:gd name="T9" fmla="*/ 23 h 24"/>
                  <a:gd name="T10" fmla="*/ 36 w 37"/>
                  <a:gd name="T11" fmla="*/ 9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24">
                    <a:moveTo>
                      <a:pt x="36" y="9"/>
                    </a:moveTo>
                    <a:cubicBezTo>
                      <a:pt x="29" y="4"/>
                      <a:pt x="7" y="0"/>
                      <a:pt x="1" y="0"/>
                    </a:cubicBezTo>
                    <a:cubicBezTo>
                      <a:pt x="1" y="7"/>
                      <a:pt x="1" y="11"/>
                      <a:pt x="0" y="13"/>
                    </a:cubicBezTo>
                    <a:cubicBezTo>
                      <a:pt x="5" y="15"/>
                      <a:pt x="11" y="19"/>
                      <a:pt x="19" y="24"/>
                    </a:cubicBezTo>
                    <a:cubicBezTo>
                      <a:pt x="27" y="23"/>
                      <a:pt x="34" y="23"/>
                      <a:pt x="37" y="23"/>
                    </a:cubicBezTo>
                    <a:cubicBezTo>
                      <a:pt x="37" y="17"/>
                      <a:pt x="37" y="16"/>
                      <a:pt x="36" y="9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7" name="Freeform 8"/>
              <p:cNvSpPr/>
              <p:nvPr/>
            </p:nvSpPr>
            <p:spPr bwMode="auto">
              <a:xfrm>
                <a:off x="3608" y="2110"/>
                <a:ext cx="85" cy="36"/>
              </a:xfrm>
              <a:custGeom>
                <a:avLst/>
                <a:gdLst>
                  <a:gd name="T0" fmla="*/ 23 w 36"/>
                  <a:gd name="T1" fmla="*/ 2 h 15"/>
                  <a:gd name="T2" fmla="*/ 1 w 36"/>
                  <a:gd name="T3" fmla="*/ 0 h 15"/>
                  <a:gd name="T4" fmla="*/ 4 w 36"/>
                  <a:gd name="T5" fmla="*/ 9 h 15"/>
                  <a:gd name="T6" fmla="*/ 36 w 36"/>
                  <a:gd name="T7" fmla="*/ 15 h 15"/>
                  <a:gd name="T8" fmla="*/ 23 w 36"/>
                  <a:gd name="T9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">
                    <a:moveTo>
                      <a:pt x="23" y="2"/>
                    </a:moveTo>
                    <a:cubicBezTo>
                      <a:pt x="18" y="1"/>
                      <a:pt x="11" y="0"/>
                      <a:pt x="1" y="0"/>
                    </a:cubicBezTo>
                    <a:cubicBezTo>
                      <a:pt x="0" y="3"/>
                      <a:pt x="1" y="6"/>
                      <a:pt x="4" y="9"/>
                    </a:cubicBezTo>
                    <a:cubicBezTo>
                      <a:pt x="15" y="12"/>
                      <a:pt x="25" y="14"/>
                      <a:pt x="36" y="15"/>
                    </a:cubicBezTo>
                    <a:cubicBezTo>
                      <a:pt x="35" y="9"/>
                      <a:pt x="30" y="5"/>
                      <a:pt x="23" y="2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8" name="Freeform 9"/>
              <p:cNvSpPr/>
              <p:nvPr/>
            </p:nvSpPr>
            <p:spPr bwMode="auto">
              <a:xfrm>
                <a:off x="3684" y="2134"/>
                <a:ext cx="308" cy="205"/>
              </a:xfrm>
              <a:custGeom>
                <a:avLst/>
                <a:gdLst>
                  <a:gd name="T0" fmla="*/ 75 w 130"/>
                  <a:gd name="T1" fmla="*/ 20 h 86"/>
                  <a:gd name="T2" fmla="*/ 73 w 130"/>
                  <a:gd name="T3" fmla="*/ 48 h 86"/>
                  <a:gd name="T4" fmla="*/ 55 w 130"/>
                  <a:gd name="T5" fmla="*/ 57 h 86"/>
                  <a:gd name="T6" fmla="*/ 20 w 130"/>
                  <a:gd name="T7" fmla="*/ 63 h 86"/>
                  <a:gd name="T8" fmla="*/ 13 w 130"/>
                  <a:gd name="T9" fmla="*/ 85 h 86"/>
                  <a:gd name="T10" fmla="*/ 40 w 130"/>
                  <a:gd name="T11" fmla="*/ 85 h 86"/>
                  <a:gd name="T12" fmla="*/ 95 w 130"/>
                  <a:gd name="T13" fmla="*/ 83 h 86"/>
                  <a:gd name="T14" fmla="*/ 90 w 130"/>
                  <a:gd name="T15" fmla="*/ 40 h 86"/>
                  <a:gd name="T16" fmla="*/ 101 w 130"/>
                  <a:gd name="T17" fmla="*/ 80 h 86"/>
                  <a:gd name="T18" fmla="*/ 117 w 130"/>
                  <a:gd name="T19" fmla="*/ 30 h 86"/>
                  <a:gd name="T20" fmla="*/ 105 w 130"/>
                  <a:gd name="T21" fmla="*/ 15 h 86"/>
                  <a:gd name="T22" fmla="*/ 75 w 130"/>
                  <a:gd name="T23" fmla="*/ 2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0" h="86">
                    <a:moveTo>
                      <a:pt x="75" y="20"/>
                    </a:moveTo>
                    <a:cubicBezTo>
                      <a:pt x="79" y="31"/>
                      <a:pt x="78" y="40"/>
                      <a:pt x="73" y="48"/>
                    </a:cubicBezTo>
                    <a:cubicBezTo>
                      <a:pt x="68" y="54"/>
                      <a:pt x="63" y="55"/>
                      <a:pt x="55" y="57"/>
                    </a:cubicBezTo>
                    <a:cubicBezTo>
                      <a:pt x="41" y="61"/>
                      <a:pt x="29" y="59"/>
                      <a:pt x="20" y="63"/>
                    </a:cubicBezTo>
                    <a:cubicBezTo>
                      <a:pt x="4" y="70"/>
                      <a:pt x="0" y="82"/>
                      <a:pt x="13" y="85"/>
                    </a:cubicBezTo>
                    <a:cubicBezTo>
                      <a:pt x="18" y="86"/>
                      <a:pt x="30" y="85"/>
                      <a:pt x="40" y="85"/>
                    </a:cubicBezTo>
                    <a:cubicBezTo>
                      <a:pt x="55" y="85"/>
                      <a:pt x="84" y="84"/>
                      <a:pt x="95" y="83"/>
                    </a:cubicBezTo>
                    <a:cubicBezTo>
                      <a:pt x="98" y="75"/>
                      <a:pt x="96" y="59"/>
                      <a:pt x="90" y="40"/>
                    </a:cubicBezTo>
                    <a:cubicBezTo>
                      <a:pt x="101" y="56"/>
                      <a:pt x="101" y="69"/>
                      <a:pt x="101" y="80"/>
                    </a:cubicBezTo>
                    <a:cubicBezTo>
                      <a:pt x="124" y="77"/>
                      <a:pt x="130" y="53"/>
                      <a:pt x="117" y="30"/>
                    </a:cubicBezTo>
                    <a:cubicBezTo>
                      <a:pt x="116" y="27"/>
                      <a:pt x="111" y="22"/>
                      <a:pt x="105" y="15"/>
                    </a:cubicBezTo>
                    <a:cubicBezTo>
                      <a:pt x="92" y="0"/>
                      <a:pt x="90" y="9"/>
                      <a:pt x="75" y="20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9" name="Freeform 10"/>
              <p:cNvSpPr/>
              <p:nvPr/>
            </p:nvSpPr>
            <p:spPr bwMode="auto">
              <a:xfrm>
                <a:off x="3637" y="2189"/>
                <a:ext cx="61" cy="152"/>
              </a:xfrm>
              <a:custGeom>
                <a:avLst/>
                <a:gdLst>
                  <a:gd name="T0" fmla="*/ 2 w 26"/>
                  <a:gd name="T1" fmla="*/ 64 h 64"/>
                  <a:gd name="T2" fmla="*/ 26 w 26"/>
                  <a:gd name="T3" fmla="*/ 0 h 64"/>
                  <a:gd name="T4" fmla="*/ 6 w 26"/>
                  <a:gd name="T5" fmla="*/ 64 h 64"/>
                  <a:gd name="T6" fmla="*/ 2 w 26"/>
                  <a:gd name="T7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64">
                    <a:moveTo>
                      <a:pt x="2" y="64"/>
                    </a:moveTo>
                    <a:cubicBezTo>
                      <a:pt x="0" y="39"/>
                      <a:pt x="8" y="18"/>
                      <a:pt x="26" y="0"/>
                    </a:cubicBezTo>
                    <a:cubicBezTo>
                      <a:pt x="10" y="22"/>
                      <a:pt x="3" y="43"/>
                      <a:pt x="6" y="64"/>
                    </a:cubicBezTo>
                    <a:cubicBezTo>
                      <a:pt x="4" y="63"/>
                      <a:pt x="2" y="63"/>
                      <a:pt x="2" y="64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0" name="Freeform 11"/>
              <p:cNvSpPr/>
              <p:nvPr/>
            </p:nvSpPr>
            <p:spPr bwMode="auto">
              <a:xfrm>
                <a:off x="2173" y="2134"/>
                <a:ext cx="17" cy="200"/>
              </a:xfrm>
              <a:custGeom>
                <a:avLst/>
                <a:gdLst>
                  <a:gd name="T0" fmla="*/ 17 w 17"/>
                  <a:gd name="T1" fmla="*/ 0 h 200"/>
                  <a:gd name="T2" fmla="*/ 0 w 17"/>
                  <a:gd name="T3" fmla="*/ 5 h 200"/>
                  <a:gd name="T4" fmla="*/ 0 w 17"/>
                  <a:gd name="T5" fmla="*/ 195 h 200"/>
                  <a:gd name="T6" fmla="*/ 17 w 17"/>
                  <a:gd name="T7" fmla="*/ 200 h 200"/>
                  <a:gd name="T8" fmla="*/ 17 w 17"/>
                  <a:gd name="T9" fmla="*/ 0 h 200"/>
                  <a:gd name="T10" fmla="*/ 17 w 17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00">
                    <a:moveTo>
                      <a:pt x="17" y="0"/>
                    </a:moveTo>
                    <a:lnTo>
                      <a:pt x="0" y="5"/>
                    </a:lnTo>
                    <a:lnTo>
                      <a:pt x="0" y="195"/>
                    </a:lnTo>
                    <a:lnTo>
                      <a:pt x="17" y="200"/>
                    </a:lnTo>
                    <a:lnTo>
                      <a:pt x="17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1" name="Freeform 12"/>
              <p:cNvSpPr/>
              <p:nvPr/>
            </p:nvSpPr>
            <p:spPr bwMode="auto">
              <a:xfrm>
                <a:off x="1965" y="2205"/>
                <a:ext cx="12" cy="208"/>
              </a:xfrm>
              <a:custGeom>
                <a:avLst/>
                <a:gdLst>
                  <a:gd name="T0" fmla="*/ 5 w 12"/>
                  <a:gd name="T1" fmla="*/ 0 h 208"/>
                  <a:gd name="T2" fmla="*/ 0 w 12"/>
                  <a:gd name="T3" fmla="*/ 3 h 208"/>
                  <a:gd name="T4" fmla="*/ 0 w 12"/>
                  <a:gd name="T5" fmla="*/ 167 h 208"/>
                  <a:gd name="T6" fmla="*/ 7 w 12"/>
                  <a:gd name="T7" fmla="*/ 208 h 208"/>
                  <a:gd name="T8" fmla="*/ 12 w 12"/>
                  <a:gd name="T9" fmla="*/ 208 h 208"/>
                  <a:gd name="T10" fmla="*/ 7 w 12"/>
                  <a:gd name="T11" fmla="*/ 167 h 208"/>
                  <a:gd name="T12" fmla="*/ 5 w 12"/>
                  <a:gd name="T13" fmla="*/ 0 h 208"/>
                  <a:gd name="T14" fmla="*/ 5 w 12"/>
                  <a:gd name="T15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208">
                    <a:moveTo>
                      <a:pt x="5" y="0"/>
                    </a:moveTo>
                    <a:lnTo>
                      <a:pt x="0" y="3"/>
                    </a:lnTo>
                    <a:lnTo>
                      <a:pt x="0" y="167"/>
                    </a:lnTo>
                    <a:lnTo>
                      <a:pt x="7" y="208"/>
                    </a:lnTo>
                    <a:lnTo>
                      <a:pt x="12" y="208"/>
                    </a:lnTo>
                    <a:lnTo>
                      <a:pt x="7" y="167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2" name="Freeform 13"/>
              <p:cNvSpPr/>
              <p:nvPr/>
            </p:nvSpPr>
            <p:spPr bwMode="auto">
              <a:xfrm>
                <a:off x="2933" y="2036"/>
                <a:ext cx="5" cy="291"/>
              </a:xfrm>
              <a:custGeom>
                <a:avLst/>
                <a:gdLst>
                  <a:gd name="T0" fmla="*/ 5 w 5"/>
                  <a:gd name="T1" fmla="*/ 0 h 291"/>
                  <a:gd name="T2" fmla="*/ 0 w 5"/>
                  <a:gd name="T3" fmla="*/ 0 h 291"/>
                  <a:gd name="T4" fmla="*/ 3 w 5"/>
                  <a:gd name="T5" fmla="*/ 291 h 291"/>
                  <a:gd name="T6" fmla="*/ 5 w 5"/>
                  <a:gd name="T7" fmla="*/ 291 h 291"/>
                  <a:gd name="T8" fmla="*/ 5 w 5"/>
                  <a:gd name="T9" fmla="*/ 0 h 291"/>
                  <a:gd name="T10" fmla="*/ 5 w 5"/>
                  <a:gd name="T11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291">
                    <a:moveTo>
                      <a:pt x="5" y="0"/>
                    </a:moveTo>
                    <a:lnTo>
                      <a:pt x="0" y="0"/>
                    </a:lnTo>
                    <a:lnTo>
                      <a:pt x="3" y="291"/>
                    </a:lnTo>
                    <a:lnTo>
                      <a:pt x="5" y="29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3" name="Freeform 14"/>
              <p:cNvSpPr/>
              <p:nvPr/>
            </p:nvSpPr>
            <p:spPr bwMode="auto">
              <a:xfrm>
                <a:off x="2872" y="2053"/>
                <a:ext cx="7" cy="279"/>
              </a:xfrm>
              <a:custGeom>
                <a:avLst/>
                <a:gdLst>
                  <a:gd name="T0" fmla="*/ 7 w 7"/>
                  <a:gd name="T1" fmla="*/ 0 h 279"/>
                  <a:gd name="T2" fmla="*/ 2 w 7"/>
                  <a:gd name="T3" fmla="*/ 0 h 279"/>
                  <a:gd name="T4" fmla="*/ 0 w 7"/>
                  <a:gd name="T5" fmla="*/ 279 h 279"/>
                  <a:gd name="T6" fmla="*/ 7 w 7"/>
                  <a:gd name="T7" fmla="*/ 279 h 279"/>
                  <a:gd name="T8" fmla="*/ 7 w 7"/>
                  <a:gd name="T9" fmla="*/ 0 h 279"/>
                  <a:gd name="T10" fmla="*/ 7 w 7"/>
                  <a:gd name="T11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279">
                    <a:moveTo>
                      <a:pt x="7" y="0"/>
                    </a:moveTo>
                    <a:lnTo>
                      <a:pt x="2" y="0"/>
                    </a:lnTo>
                    <a:lnTo>
                      <a:pt x="0" y="279"/>
                    </a:lnTo>
                    <a:lnTo>
                      <a:pt x="7" y="279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4" name="Freeform 15"/>
              <p:cNvSpPr/>
              <p:nvPr/>
            </p:nvSpPr>
            <p:spPr bwMode="auto">
              <a:xfrm>
                <a:off x="3049" y="1934"/>
                <a:ext cx="3" cy="283"/>
              </a:xfrm>
              <a:custGeom>
                <a:avLst/>
                <a:gdLst>
                  <a:gd name="T0" fmla="*/ 3 w 3"/>
                  <a:gd name="T1" fmla="*/ 0 h 283"/>
                  <a:gd name="T2" fmla="*/ 0 w 3"/>
                  <a:gd name="T3" fmla="*/ 0 h 283"/>
                  <a:gd name="T4" fmla="*/ 0 w 3"/>
                  <a:gd name="T5" fmla="*/ 283 h 283"/>
                  <a:gd name="T6" fmla="*/ 3 w 3"/>
                  <a:gd name="T7" fmla="*/ 283 h 283"/>
                  <a:gd name="T8" fmla="*/ 3 w 3"/>
                  <a:gd name="T9" fmla="*/ 0 h 283"/>
                  <a:gd name="T10" fmla="*/ 3 w 3"/>
                  <a:gd name="T11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83">
                    <a:moveTo>
                      <a:pt x="3" y="0"/>
                    </a:moveTo>
                    <a:lnTo>
                      <a:pt x="0" y="0"/>
                    </a:lnTo>
                    <a:lnTo>
                      <a:pt x="0" y="283"/>
                    </a:lnTo>
                    <a:lnTo>
                      <a:pt x="3" y="283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5" name="Freeform 16"/>
              <p:cNvSpPr/>
              <p:nvPr/>
            </p:nvSpPr>
            <p:spPr bwMode="auto">
              <a:xfrm>
                <a:off x="3064" y="1927"/>
                <a:ext cx="40" cy="85"/>
              </a:xfrm>
              <a:custGeom>
                <a:avLst/>
                <a:gdLst>
                  <a:gd name="T0" fmla="*/ 15 w 17"/>
                  <a:gd name="T1" fmla="*/ 1 h 36"/>
                  <a:gd name="T2" fmla="*/ 2 w 17"/>
                  <a:gd name="T3" fmla="*/ 3 h 36"/>
                  <a:gd name="T4" fmla="*/ 0 w 17"/>
                  <a:gd name="T5" fmla="*/ 5 h 36"/>
                  <a:gd name="T6" fmla="*/ 0 w 17"/>
                  <a:gd name="T7" fmla="*/ 34 h 36"/>
                  <a:gd name="T8" fmla="*/ 2 w 17"/>
                  <a:gd name="T9" fmla="*/ 36 h 36"/>
                  <a:gd name="T10" fmla="*/ 15 w 17"/>
                  <a:gd name="T11" fmla="*/ 33 h 36"/>
                  <a:gd name="T12" fmla="*/ 17 w 17"/>
                  <a:gd name="T13" fmla="*/ 31 h 36"/>
                  <a:gd name="T14" fmla="*/ 17 w 17"/>
                  <a:gd name="T15" fmla="*/ 2 h 36"/>
                  <a:gd name="T16" fmla="*/ 15 w 17"/>
                  <a:gd name="T17" fmla="*/ 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36">
                    <a:moveTo>
                      <a:pt x="15" y="1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4"/>
                      <a:pt x="0" y="5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5"/>
                      <a:pt x="1" y="36"/>
                      <a:pt x="2" y="36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16" y="33"/>
                      <a:pt x="17" y="32"/>
                      <a:pt x="17" y="31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6" y="0"/>
                      <a:pt x="15" y="1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6" name="Freeform 17"/>
              <p:cNvSpPr/>
              <p:nvPr/>
            </p:nvSpPr>
            <p:spPr bwMode="auto">
              <a:xfrm>
                <a:off x="2142" y="2391"/>
                <a:ext cx="12" cy="19"/>
              </a:xfrm>
              <a:custGeom>
                <a:avLst/>
                <a:gdLst>
                  <a:gd name="T0" fmla="*/ 12 w 12"/>
                  <a:gd name="T1" fmla="*/ 0 h 19"/>
                  <a:gd name="T2" fmla="*/ 0 w 12"/>
                  <a:gd name="T3" fmla="*/ 0 h 19"/>
                  <a:gd name="T4" fmla="*/ 0 w 12"/>
                  <a:gd name="T5" fmla="*/ 19 h 19"/>
                  <a:gd name="T6" fmla="*/ 12 w 12"/>
                  <a:gd name="T7" fmla="*/ 19 h 19"/>
                  <a:gd name="T8" fmla="*/ 12 w 12"/>
                  <a:gd name="T9" fmla="*/ 0 h 19"/>
                  <a:gd name="T10" fmla="*/ 12 w 12"/>
                  <a:gd name="T11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">
                    <a:moveTo>
                      <a:pt x="12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12" y="19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7" name="Freeform 18"/>
              <p:cNvSpPr/>
              <p:nvPr/>
            </p:nvSpPr>
            <p:spPr bwMode="auto">
              <a:xfrm>
                <a:off x="2145" y="2372"/>
                <a:ext cx="19" cy="19"/>
              </a:xfrm>
              <a:custGeom>
                <a:avLst/>
                <a:gdLst>
                  <a:gd name="T0" fmla="*/ 19 w 19"/>
                  <a:gd name="T1" fmla="*/ 0 h 19"/>
                  <a:gd name="T2" fmla="*/ 0 w 19"/>
                  <a:gd name="T3" fmla="*/ 0 h 19"/>
                  <a:gd name="T4" fmla="*/ 0 w 19"/>
                  <a:gd name="T5" fmla="*/ 19 h 19"/>
                  <a:gd name="T6" fmla="*/ 19 w 19"/>
                  <a:gd name="T7" fmla="*/ 19 h 19"/>
                  <a:gd name="T8" fmla="*/ 19 w 19"/>
                  <a:gd name="T9" fmla="*/ 0 h 19"/>
                  <a:gd name="T10" fmla="*/ 19 w 19"/>
                  <a:gd name="T11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19">
                    <a:moveTo>
                      <a:pt x="19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19" y="19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8" name="Freeform 19"/>
              <p:cNvSpPr/>
              <p:nvPr/>
            </p:nvSpPr>
            <p:spPr bwMode="auto">
              <a:xfrm>
                <a:off x="2389" y="2103"/>
                <a:ext cx="9" cy="174"/>
              </a:xfrm>
              <a:custGeom>
                <a:avLst/>
                <a:gdLst>
                  <a:gd name="T0" fmla="*/ 9 w 9"/>
                  <a:gd name="T1" fmla="*/ 0 h 174"/>
                  <a:gd name="T2" fmla="*/ 0 w 9"/>
                  <a:gd name="T3" fmla="*/ 2 h 174"/>
                  <a:gd name="T4" fmla="*/ 0 w 9"/>
                  <a:gd name="T5" fmla="*/ 174 h 174"/>
                  <a:gd name="T6" fmla="*/ 9 w 9"/>
                  <a:gd name="T7" fmla="*/ 174 h 174"/>
                  <a:gd name="T8" fmla="*/ 9 w 9"/>
                  <a:gd name="T9" fmla="*/ 0 h 174"/>
                  <a:gd name="T10" fmla="*/ 9 w 9"/>
                  <a:gd name="T11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74">
                    <a:moveTo>
                      <a:pt x="9" y="0"/>
                    </a:moveTo>
                    <a:lnTo>
                      <a:pt x="0" y="2"/>
                    </a:lnTo>
                    <a:lnTo>
                      <a:pt x="0" y="174"/>
                    </a:lnTo>
                    <a:lnTo>
                      <a:pt x="9" y="174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29" name="Freeform 20"/>
              <p:cNvSpPr/>
              <p:nvPr/>
            </p:nvSpPr>
            <p:spPr bwMode="auto">
              <a:xfrm>
                <a:off x="2431" y="2101"/>
                <a:ext cx="5" cy="171"/>
              </a:xfrm>
              <a:custGeom>
                <a:avLst/>
                <a:gdLst>
                  <a:gd name="T0" fmla="*/ 5 w 5"/>
                  <a:gd name="T1" fmla="*/ 0 h 171"/>
                  <a:gd name="T2" fmla="*/ 0 w 5"/>
                  <a:gd name="T3" fmla="*/ 0 h 171"/>
                  <a:gd name="T4" fmla="*/ 0 w 5"/>
                  <a:gd name="T5" fmla="*/ 171 h 171"/>
                  <a:gd name="T6" fmla="*/ 5 w 5"/>
                  <a:gd name="T7" fmla="*/ 171 h 171"/>
                  <a:gd name="T8" fmla="*/ 5 w 5"/>
                  <a:gd name="T9" fmla="*/ 0 h 171"/>
                  <a:gd name="T10" fmla="*/ 5 w 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71">
                    <a:moveTo>
                      <a:pt x="5" y="0"/>
                    </a:moveTo>
                    <a:lnTo>
                      <a:pt x="0" y="0"/>
                    </a:lnTo>
                    <a:lnTo>
                      <a:pt x="0" y="171"/>
                    </a:lnTo>
                    <a:lnTo>
                      <a:pt x="5" y="17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0" name="Freeform 21"/>
              <p:cNvSpPr/>
              <p:nvPr/>
            </p:nvSpPr>
            <p:spPr bwMode="auto">
              <a:xfrm>
                <a:off x="2483" y="2089"/>
                <a:ext cx="3" cy="178"/>
              </a:xfrm>
              <a:custGeom>
                <a:avLst/>
                <a:gdLst>
                  <a:gd name="T0" fmla="*/ 3 w 3"/>
                  <a:gd name="T1" fmla="*/ 0 h 178"/>
                  <a:gd name="T2" fmla="*/ 0 w 3"/>
                  <a:gd name="T3" fmla="*/ 2 h 178"/>
                  <a:gd name="T4" fmla="*/ 0 w 3"/>
                  <a:gd name="T5" fmla="*/ 178 h 178"/>
                  <a:gd name="T6" fmla="*/ 3 w 3"/>
                  <a:gd name="T7" fmla="*/ 178 h 178"/>
                  <a:gd name="T8" fmla="*/ 3 w 3"/>
                  <a:gd name="T9" fmla="*/ 0 h 178"/>
                  <a:gd name="T10" fmla="*/ 3 w 3"/>
                  <a:gd name="T11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78">
                    <a:moveTo>
                      <a:pt x="3" y="0"/>
                    </a:moveTo>
                    <a:lnTo>
                      <a:pt x="0" y="2"/>
                    </a:lnTo>
                    <a:lnTo>
                      <a:pt x="0" y="178"/>
                    </a:lnTo>
                    <a:lnTo>
                      <a:pt x="3" y="178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1" name="Freeform 22"/>
              <p:cNvSpPr/>
              <p:nvPr/>
            </p:nvSpPr>
            <p:spPr bwMode="auto">
              <a:xfrm>
                <a:off x="2535" y="2074"/>
                <a:ext cx="5" cy="186"/>
              </a:xfrm>
              <a:custGeom>
                <a:avLst/>
                <a:gdLst>
                  <a:gd name="T0" fmla="*/ 5 w 5"/>
                  <a:gd name="T1" fmla="*/ 0 h 186"/>
                  <a:gd name="T2" fmla="*/ 0 w 5"/>
                  <a:gd name="T3" fmla="*/ 3 h 186"/>
                  <a:gd name="T4" fmla="*/ 0 w 5"/>
                  <a:gd name="T5" fmla="*/ 186 h 186"/>
                  <a:gd name="T6" fmla="*/ 5 w 5"/>
                  <a:gd name="T7" fmla="*/ 186 h 186"/>
                  <a:gd name="T8" fmla="*/ 5 w 5"/>
                  <a:gd name="T9" fmla="*/ 0 h 186"/>
                  <a:gd name="T10" fmla="*/ 5 w 5"/>
                  <a:gd name="T11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86">
                    <a:moveTo>
                      <a:pt x="5" y="0"/>
                    </a:moveTo>
                    <a:lnTo>
                      <a:pt x="0" y="3"/>
                    </a:lnTo>
                    <a:lnTo>
                      <a:pt x="0" y="186"/>
                    </a:lnTo>
                    <a:lnTo>
                      <a:pt x="5" y="186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2" name="Freeform 23"/>
              <p:cNvSpPr/>
              <p:nvPr/>
            </p:nvSpPr>
            <p:spPr bwMode="auto">
              <a:xfrm>
                <a:off x="2782" y="2041"/>
                <a:ext cx="2" cy="150"/>
              </a:xfrm>
              <a:custGeom>
                <a:avLst/>
                <a:gdLst>
                  <a:gd name="T0" fmla="*/ 2 w 2"/>
                  <a:gd name="T1" fmla="*/ 0 h 150"/>
                  <a:gd name="T2" fmla="*/ 0 w 2"/>
                  <a:gd name="T3" fmla="*/ 0 h 150"/>
                  <a:gd name="T4" fmla="*/ 0 w 2"/>
                  <a:gd name="T5" fmla="*/ 150 h 150"/>
                  <a:gd name="T6" fmla="*/ 2 w 2"/>
                  <a:gd name="T7" fmla="*/ 150 h 150"/>
                  <a:gd name="T8" fmla="*/ 2 w 2"/>
                  <a:gd name="T9" fmla="*/ 0 h 150"/>
                  <a:gd name="T10" fmla="*/ 2 w 2"/>
                  <a:gd name="T11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50">
                    <a:moveTo>
                      <a:pt x="2" y="0"/>
                    </a:moveTo>
                    <a:lnTo>
                      <a:pt x="0" y="0"/>
                    </a:lnTo>
                    <a:lnTo>
                      <a:pt x="0" y="150"/>
                    </a:lnTo>
                    <a:lnTo>
                      <a:pt x="2" y="15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3" name="Freeform 24"/>
              <p:cNvSpPr/>
              <p:nvPr/>
            </p:nvSpPr>
            <p:spPr bwMode="auto">
              <a:xfrm>
                <a:off x="2708" y="2058"/>
                <a:ext cx="5" cy="150"/>
              </a:xfrm>
              <a:custGeom>
                <a:avLst/>
                <a:gdLst>
                  <a:gd name="T0" fmla="*/ 5 w 5"/>
                  <a:gd name="T1" fmla="*/ 0 h 150"/>
                  <a:gd name="T2" fmla="*/ 0 w 5"/>
                  <a:gd name="T3" fmla="*/ 2 h 150"/>
                  <a:gd name="T4" fmla="*/ 0 w 5"/>
                  <a:gd name="T5" fmla="*/ 150 h 150"/>
                  <a:gd name="T6" fmla="*/ 5 w 5"/>
                  <a:gd name="T7" fmla="*/ 150 h 150"/>
                  <a:gd name="T8" fmla="*/ 5 w 5"/>
                  <a:gd name="T9" fmla="*/ 0 h 150"/>
                  <a:gd name="T10" fmla="*/ 5 w 5"/>
                  <a:gd name="T11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50">
                    <a:moveTo>
                      <a:pt x="5" y="0"/>
                    </a:moveTo>
                    <a:lnTo>
                      <a:pt x="0" y="2"/>
                    </a:lnTo>
                    <a:lnTo>
                      <a:pt x="0" y="150"/>
                    </a:lnTo>
                    <a:lnTo>
                      <a:pt x="5" y="15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4" name="Freeform 25"/>
              <p:cNvSpPr/>
              <p:nvPr/>
            </p:nvSpPr>
            <p:spPr bwMode="auto">
              <a:xfrm>
                <a:off x="2315" y="1922"/>
                <a:ext cx="121" cy="159"/>
              </a:xfrm>
              <a:custGeom>
                <a:avLst/>
                <a:gdLst>
                  <a:gd name="T0" fmla="*/ 36 w 121"/>
                  <a:gd name="T1" fmla="*/ 159 h 159"/>
                  <a:gd name="T2" fmla="*/ 0 w 121"/>
                  <a:gd name="T3" fmla="*/ 117 h 159"/>
                  <a:gd name="T4" fmla="*/ 55 w 121"/>
                  <a:gd name="T5" fmla="*/ 38 h 159"/>
                  <a:gd name="T6" fmla="*/ 55 w 121"/>
                  <a:gd name="T7" fmla="*/ 14 h 159"/>
                  <a:gd name="T8" fmla="*/ 12 w 121"/>
                  <a:gd name="T9" fmla="*/ 12 h 159"/>
                  <a:gd name="T10" fmla="*/ 17 w 121"/>
                  <a:gd name="T11" fmla="*/ 7 h 159"/>
                  <a:gd name="T12" fmla="*/ 59 w 121"/>
                  <a:gd name="T13" fmla="*/ 0 h 159"/>
                  <a:gd name="T14" fmla="*/ 114 w 121"/>
                  <a:gd name="T15" fmla="*/ 5 h 159"/>
                  <a:gd name="T16" fmla="*/ 121 w 121"/>
                  <a:gd name="T17" fmla="*/ 12 h 159"/>
                  <a:gd name="T18" fmla="*/ 76 w 121"/>
                  <a:gd name="T19" fmla="*/ 14 h 159"/>
                  <a:gd name="T20" fmla="*/ 78 w 121"/>
                  <a:gd name="T21" fmla="*/ 43 h 159"/>
                  <a:gd name="T22" fmla="*/ 26 w 121"/>
                  <a:gd name="T23" fmla="*/ 114 h 159"/>
                  <a:gd name="T24" fmla="*/ 76 w 121"/>
                  <a:gd name="T25" fmla="*/ 145 h 159"/>
                  <a:gd name="T26" fmla="*/ 36 w 121"/>
                  <a:gd name="T27" fmla="*/ 159 h 159"/>
                  <a:gd name="T28" fmla="*/ 36 w 121"/>
                  <a:gd name="T29" fmla="*/ 15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1" h="159">
                    <a:moveTo>
                      <a:pt x="36" y="159"/>
                    </a:moveTo>
                    <a:lnTo>
                      <a:pt x="0" y="117"/>
                    </a:lnTo>
                    <a:lnTo>
                      <a:pt x="55" y="38"/>
                    </a:lnTo>
                    <a:lnTo>
                      <a:pt x="55" y="14"/>
                    </a:lnTo>
                    <a:lnTo>
                      <a:pt x="12" y="12"/>
                    </a:lnTo>
                    <a:lnTo>
                      <a:pt x="17" y="7"/>
                    </a:lnTo>
                    <a:lnTo>
                      <a:pt x="59" y="0"/>
                    </a:lnTo>
                    <a:lnTo>
                      <a:pt x="114" y="5"/>
                    </a:lnTo>
                    <a:lnTo>
                      <a:pt x="121" y="12"/>
                    </a:lnTo>
                    <a:lnTo>
                      <a:pt x="76" y="14"/>
                    </a:lnTo>
                    <a:lnTo>
                      <a:pt x="78" y="43"/>
                    </a:lnTo>
                    <a:lnTo>
                      <a:pt x="26" y="114"/>
                    </a:lnTo>
                    <a:lnTo>
                      <a:pt x="76" y="145"/>
                    </a:lnTo>
                    <a:lnTo>
                      <a:pt x="36" y="159"/>
                    </a:lnTo>
                    <a:lnTo>
                      <a:pt x="36" y="159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5" name="Freeform 26"/>
              <p:cNvSpPr/>
              <p:nvPr/>
            </p:nvSpPr>
            <p:spPr bwMode="auto">
              <a:xfrm>
                <a:off x="1745" y="2422"/>
                <a:ext cx="2275" cy="84"/>
              </a:xfrm>
              <a:custGeom>
                <a:avLst/>
                <a:gdLst>
                  <a:gd name="T0" fmla="*/ 0 w 2275"/>
                  <a:gd name="T1" fmla="*/ 0 h 84"/>
                  <a:gd name="T2" fmla="*/ 2178 w 2275"/>
                  <a:gd name="T3" fmla="*/ 74 h 84"/>
                  <a:gd name="T4" fmla="*/ 2275 w 2275"/>
                  <a:gd name="T5" fmla="*/ 79 h 84"/>
                  <a:gd name="T6" fmla="*/ 2178 w 2275"/>
                  <a:gd name="T7" fmla="*/ 84 h 84"/>
                  <a:gd name="T8" fmla="*/ 892 w 2275"/>
                  <a:gd name="T9" fmla="*/ 34 h 84"/>
                  <a:gd name="T10" fmla="*/ 0 w 2275"/>
                  <a:gd name="T11" fmla="*/ 0 h 84"/>
                  <a:gd name="T12" fmla="*/ 0 w 2275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75" h="84">
                    <a:moveTo>
                      <a:pt x="0" y="0"/>
                    </a:moveTo>
                    <a:lnTo>
                      <a:pt x="2178" y="74"/>
                    </a:lnTo>
                    <a:lnTo>
                      <a:pt x="2275" y="79"/>
                    </a:lnTo>
                    <a:lnTo>
                      <a:pt x="2178" y="84"/>
                    </a:lnTo>
                    <a:lnTo>
                      <a:pt x="892" y="3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6" name="Freeform 27"/>
              <p:cNvSpPr/>
              <p:nvPr/>
            </p:nvSpPr>
            <p:spPr bwMode="auto">
              <a:xfrm>
                <a:off x="2391" y="1977"/>
                <a:ext cx="455" cy="300"/>
              </a:xfrm>
              <a:custGeom>
                <a:avLst/>
                <a:gdLst>
                  <a:gd name="T0" fmla="*/ 0 w 455"/>
                  <a:gd name="T1" fmla="*/ 133 h 300"/>
                  <a:gd name="T2" fmla="*/ 455 w 455"/>
                  <a:gd name="T3" fmla="*/ 0 h 300"/>
                  <a:gd name="T4" fmla="*/ 455 w 455"/>
                  <a:gd name="T5" fmla="*/ 250 h 300"/>
                  <a:gd name="T6" fmla="*/ 0 w 455"/>
                  <a:gd name="T7" fmla="*/ 300 h 300"/>
                  <a:gd name="T8" fmla="*/ 0 w 455"/>
                  <a:gd name="T9" fmla="*/ 133 h 300"/>
                  <a:gd name="T10" fmla="*/ 0 w 455"/>
                  <a:gd name="T11" fmla="*/ 133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5" h="300">
                    <a:moveTo>
                      <a:pt x="0" y="133"/>
                    </a:moveTo>
                    <a:lnTo>
                      <a:pt x="455" y="0"/>
                    </a:lnTo>
                    <a:lnTo>
                      <a:pt x="455" y="250"/>
                    </a:lnTo>
                    <a:lnTo>
                      <a:pt x="0" y="300"/>
                    </a:lnTo>
                    <a:lnTo>
                      <a:pt x="0" y="133"/>
                    </a:lnTo>
                    <a:lnTo>
                      <a:pt x="0" y="133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39" name="Freeform 28"/>
              <p:cNvSpPr/>
              <p:nvPr/>
            </p:nvSpPr>
            <p:spPr bwMode="auto">
              <a:xfrm>
                <a:off x="1496" y="2251"/>
                <a:ext cx="455" cy="131"/>
              </a:xfrm>
              <a:custGeom>
                <a:avLst/>
                <a:gdLst>
                  <a:gd name="T0" fmla="*/ 0 w 455"/>
                  <a:gd name="T1" fmla="*/ 119 h 131"/>
                  <a:gd name="T2" fmla="*/ 455 w 455"/>
                  <a:gd name="T3" fmla="*/ 0 h 131"/>
                  <a:gd name="T4" fmla="*/ 455 w 455"/>
                  <a:gd name="T5" fmla="*/ 69 h 131"/>
                  <a:gd name="T6" fmla="*/ 0 w 455"/>
                  <a:gd name="T7" fmla="*/ 131 h 131"/>
                  <a:gd name="T8" fmla="*/ 0 w 455"/>
                  <a:gd name="T9" fmla="*/ 119 h 131"/>
                  <a:gd name="T10" fmla="*/ 0 w 455"/>
                  <a:gd name="T11" fmla="*/ 11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5" h="131">
                    <a:moveTo>
                      <a:pt x="0" y="119"/>
                    </a:moveTo>
                    <a:lnTo>
                      <a:pt x="455" y="0"/>
                    </a:lnTo>
                    <a:lnTo>
                      <a:pt x="455" y="69"/>
                    </a:lnTo>
                    <a:lnTo>
                      <a:pt x="0" y="131"/>
                    </a:lnTo>
                    <a:lnTo>
                      <a:pt x="0" y="119"/>
                    </a:lnTo>
                    <a:lnTo>
                      <a:pt x="0" y="119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40" name="Freeform 29"/>
              <p:cNvSpPr/>
              <p:nvPr/>
            </p:nvSpPr>
            <p:spPr bwMode="auto">
              <a:xfrm>
                <a:off x="1981" y="2222"/>
                <a:ext cx="79" cy="95"/>
              </a:xfrm>
              <a:custGeom>
                <a:avLst/>
                <a:gdLst>
                  <a:gd name="T0" fmla="*/ 0 w 79"/>
                  <a:gd name="T1" fmla="*/ 19 h 95"/>
                  <a:gd name="T2" fmla="*/ 79 w 79"/>
                  <a:gd name="T3" fmla="*/ 0 h 95"/>
                  <a:gd name="T4" fmla="*/ 79 w 79"/>
                  <a:gd name="T5" fmla="*/ 86 h 95"/>
                  <a:gd name="T6" fmla="*/ 0 w 79"/>
                  <a:gd name="T7" fmla="*/ 95 h 95"/>
                  <a:gd name="T8" fmla="*/ 0 w 79"/>
                  <a:gd name="T9" fmla="*/ 19 h 95"/>
                  <a:gd name="T10" fmla="*/ 0 w 79"/>
                  <a:gd name="T11" fmla="*/ 19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95">
                    <a:moveTo>
                      <a:pt x="0" y="19"/>
                    </a:moveTo>
                    <a:lnTo>
                      <a:pt x="79" y="0"/>
                    </a:lnTo>
                    <a:lnTo>
                      <a:pt x="79" y="86"/>
                    </a:lnTo>
                    <a:lnTo>
                      <a:pt x="0" y="95"/>
                    </a:lnTo>
                    <a:lnTo>
                      <a:pt x="0" y="19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41" name="Freeform 30"/>
              <p:cNvSpPr/>
              <p:nvPr/>
            </p:nvSpPr>
            <p:spPr bwMode="auto">
              <a:xfrm>
                <a:off x="3068" y="2110"/>
                <a:ext cx="554" cy="184"/>
              </a:xfrm>
              <a:custGeom>
                <a:avLst/>
                <a:gdLst>
                  <a:gd name="T0" fmla="*/ 234 w 234"/>
                  <a:gd name="T1" fmla="*/ 77 h 77"/>
                  <a:gd name="T2" fmla="*/ 83 w 234"/>
                  <a:gd name="T3" fmla="*/ 23 h 77"/>
                  <a:gd name="T4" fmla="*/ 0 w 234"/>
                  <a:gd name="T5" fmla="*/ 0 h 77"/>
                  <a:gd name="T6" fmla="*/ 92 w 234"/>
                  <a:gd name="T7" fmla="*/ 38 h 77"/>
                  <a:gd name="T8" fmla="*/ 234 w 234"/>
                  <a:gd name="T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77">
                    <a:moveTo>
                      <a:pt x="234" y="77"/>
                    </a:moveTo>
                    <a:cubicBezTo>
                      <a:pt x="172" y="66"/>
                      <a:pt x="121" y="48"/>
                      <a:pt x="83" y="23"/>
                    </a:cubicBezTo>
                    <a:cubicBezTo>
                      <a:pt x="56" y="8"/>
                      <a:pt x="29" y="0"/>
                      <a:pt x="0" y="0"/>
                    </a:cubicBezTo>
                    <a:cubicBezTo>
                      <a:pt x="29" y="6"/>
                      <a:pt x="60" y="18"/>
                      <a:pt x="92" y="38"/>
                    </a:cubicBezTo>
                    <a:cubicBezTo>
                      <a:pt x="137" y="61"/>
                      <a:pt x="185" y="74"/>
                      <a:pt x="234" y="77"/>
                    </a:cubicBezTo>
                    <a:close/>
                  </a:path>
                </a:pathLst>
              </a:cu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42" name="Oval 31"/>
              <p:cNvSpPr>
                <a:spLocks noChangeArrowheads="1"/>
              </p:cNvSpPr>
              <p:nvPr/>
            </p:nvSpPr>
            <p:spPr bwMode="auto">
              <a:xfrm>
                <a:off x="2962" y="1986"/>
                <a:ext cx="52" cy="81"/>
              </a:xfrm>
              <a:prstGeom prst="ellipse">
                <a:avLst/>
              </a:prstGeom>
              <a:grpFill/>
              <a:ln w="31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FFFFFF"/>
                  </a:solidFill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9182738" y="5982592"/>
            <a:ext cx="19647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E2B4E9-A687-47B0-A2AC-E3A769110DCA}" type="datetime6">
              <a:rPr kumimoji="0" lang="zh-CN" altLang="en-US" sz="18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2023年8月</a:t>
            </a:fld>
            <a:r>
              <a:rPr kumimoji="0" lang="en-US" altLang="zh-CN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kumimoji="0" lang="zh-CN" altLang="en-US" sz="1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同侧圆角矩形 28"/>
          <p:cNvSpPr/>
          <p:nvPr/>
        </p:nvSpPr>
        <p:spPr>
          <a:xfrm>
            <a:off x="9696768" y="92710"/>
            <a:ext cx="2271395" cy="900430"/>
          </a:xfrm>
          <a:prstGeom prst="round2SameRect">
            <a:avLst>
              <a:gd name="adj1" fmla="val 16667"/>
              <a:gd name="adj2" fmla="val 124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913687" cy="766331"/>
          </a:xfrm>
          <a:prstGeom prst="rect">
            <a:avLst/>
          </a:prstGeom>
          <a:noFill/>
          <a:ln w="9525">
            <a:noFill/>
          </a:ln>
        </p:spPr>
        <p:txBody>
          <a:bodyPr lIns="91432" tIns="45716" rIns="91432" bIns="14400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9pPr>
          </a:lstStyle>
          <a:p>
            <a:r>
              <a:rPr lang="zh-CN" altLang="en-US" sz="3600" dirty="0">
                <a:solidFill>
                  <a:srgbClr val="FFFFFF"/>
                </a:solidFill>
              </a:rPr>
              <a:t>目录</a:t>
            </a:r>
            <a:endParaRPr lang="zh-CN" altLang="en-US" sz="3600" dirty="0">
              <a:solidFill>
                <a:srgbClr val="FFFFFF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即时库存</a:t>
            </a:r>
            <a:r>
              <a:rPr lang="en-US" altLang="zh-CN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-</a:t>
            </a: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需求说明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60B0E56-CF1E-B7D6-3892-5F0C3A768BCD}"/>
              </a:ext>
            </a:extLst>
          </p:cNvPr>
          <p:cNvSpPr txBox="1"/>
          <p:nvPr/>
        </p:nvSpPr>
        <p:spPr>
          <a:xfrm>
            <a:off x="630579" y="2532888"/>
            <a:ext cx="4526464" cy="11695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  <a:sym typeface="+mn-ea"/>
              </a:rPr>
              <a:t>即时库存由</a:t>
            </a:r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  <a:sym typeface="+mn-ea"/>
              </a:rPr>
              <a:t>PLM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  <a:sym typeface="+mn-ea"/>
              </a:rPr>
              <a:t>定时读取</a:t>
            </a:r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  <a:sym typeface="+mn-ea"/>
              </a:rPr>
              <a:t>ERP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宋体" panose="02010600030101010101" pitchFamily="2" charset="-122"/>
                <a:sym typeface="+mn-ea"/>
              </a:rPr>
              <a:t>库存信息</a:t>
            </a:r>
            <a:endParaRPr lang="en-US" altLang="zh-CN" sz="1400" dirty="0">
              <a:solidFill>
                <a:srgbClr val="000000">
                  <a:lumMod val="95000"/>
                  <a:lumOff val="5000"/>
                </a:srgbClr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宋体" panose="02010600030101010101" pitchFamily="2" charset="-122"/>
              <a:sym typeface="+mn-ea"/>
            </a:endParaRPr>
          </a:p>
          <a:p>
            <a:endParaRPr lang="en-US" altLang="zh-CN" sz="1400" dirty="0">
              <a:solidFill>
                <a:srgbClr val="000000">
                  <a:lumMod val="95000"/>
                  <a:lumOff val="5000"/>
                </a:srgbClr>
              </a:solidFill>
              <a:ea typeface="Adobe 黑体 Std R" panose="020B0400000000000000" pitchFamily="34" charset="-122"/>
              <a:sym typeface="+mn-ea"/>
            </a:endParaRPr>
          </a:p>
          <a:p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1.PLM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采用增量方式进行定时读取（暂定</a:t>
            </a:r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1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小时读取）</a:t>
            </a:r>
            <a:endParaRPr lang="en-US" altLang="zh-CN" sz="1400" dirty="0">
              <a:solidFill>
                <a:srgbClr val="000000">
                  <a:lumMod val="95000"/>
                  <a:lumOff val="5000"/>
                </a:srgbClr>
              </a:solidFill>
              <a:ea typeface="Adobe 黑体 Std R" panose="020B0400000000000000" pitchFamily="34" charset="-122"/>
              <a:sym typeface="+mn-ea"/>
            </a:endParaRPr>
          </a:p>
          <a:p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2.PLM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读取</a:t>
            </a:r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ERP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中多个组织里的库存信息</a:t>
            </a:r>
            <a:endParaRPr lang="en-US" altLang="zh-CN" sz="1400" dirty="0">
              <a:solidFill>
                <a:srgbClr val="000000">
                  <a:lumMod val="95000"/>
                  <a:lumOff val="5000"/>
                </a:srgbClr>
              </a:solidFill>
              <a:ea typeface="Adobe 黑体 Std R" panose="020B0400000000000000" pitchFamily="34" charset="-122"/>
              <a:sym typeface="+mn-ea"/>
            </a:endParaRPr>
          </a:p>
          <a:p>
            <a:r>
              <a:rPr lang="en-US" altLang="zh-CN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3.PLM</a:t>
            </a:r>
            <a:r>
              <a:rPr lang="zh-CN" altLang="en-US" sz="1400" dirty="0">
                <a:solidFill>
                  <a:srgbClr val="000000">
                    <a:lumMod val="95000"/>
                    <a:lumOff val="5000"/>
                  </a:srgbClr>
                </a:solidFill>
                <a:ea typeface="Adobe 黑体 Std R" panose="020B0400000000000000" pitchFamily="34" charset="-122"/>
                <a:sym typeface="+mn-ea"/>
              </a:rPr>
              <a:t>上对应建立即时库存业务表单</a:t>
            </a:r>
          </a:p>
        </p:txBody>
      </p:sp>
      <p:sp>
        <p:nvSpPr>
          <p:cNvPr id="11" name="箭头: 燕尾形 10">
            <a:extLst>
              <a:ext uri="{FF2B5EF4-FFF2-40B4-BE49-F238E27FC236}">
                <a16:creationId xmlns:a16="http://schemas.microsoft.com/office/drawing/2014/main" id="{0D32BD7A-9D6F-6217-1EE7-F1B009F7AD7C}"/>
              </a:ext>
            </a:extLst>
          </p:cNvPr>
          <p:cNvSpPr/>
          <p:nvPr/>
        </p:nvSpPr>
        <p:spPr bwMode="auto">
          <a:xfrm>
            <a:off x="4950507" y="2770370"/>
            <a:ext cx="1404678" cy="701209"/>
          </a:xfrm>
          <a:prstGeom prst="notchedRightArrow">
            <a:avLst/>
          </a:prstGeom>
          <a:solidFill>
            <a:srgbClr val="C00000"/>
          </a:solidFill>
          <a:ln>
            <a:noFill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rPr>
              <a:t>操作流程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7D715EB-A45C-A336-4529-9AE2AF95E4E7}"/>
              </a:ext>
            </a:extLst>
          </p:cNvPr>
          <p:cNvGrpSpPr/>
          <p:nvPr/>
        </p:nvGrpSpPr>
        <p:grpSpPr>
          <a:xfrm>
            <a:off x="6435915" y="2592627"/>
            <a:ext cx="4980504" cy="1075968"/>
            <a:chOff x="4087520" y="3578671"/>
            <a:chExt cx="4966152" cy="1079772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DEFEA20F-F983-B364-6E8D-F8D71F5BE17F}"/>
                </a:ext>
              </a:extLst>
            </p:cNvPr>
            <p:cNvGrpSpPr/>
            <p:nvPr/>
          </p:nvGrpSpPr>
          <p:grpSpPr>
            <a:xfrm>
              <a:off x="7329234" y="3578671"/>
              <a:ext cx="1724438" cy="1079772"/>
              <a:chOff x="4018253" y="-165426"/>
              <a:chExt cx="1724438" cy="1079772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chilly" dir="t"/>
            </a:scene3d>
          </p:grpSpPr>
          <p:sp>
            <p:nvSpPr>
              <p:cNvPr id="18" name="矩形: 圆角 17">
                <a:extLst>
                  <a:ext uri="{FF2B5EF4-FFF2-40B4-BE49-F238E27FC236}">
                    <a16:creationId xmlns:a16="http://schemas.microsoft.com/office/drawing/2014/main" id="{E7E4D24F-A24F-F75E-BC27-E1BA55C151D1}"/>
                  </a:ext>
                </a:extLst>
              </p:cNvPr>
              <p:cNvSpPr/>
              <p:nvPr/>
            </p:nvSpPr>
            <p:spPr>
              <a:xfrm>
                <a:off x="4018254" y="-62950"/>
                <a:ext cx="1724437" cy="95166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矩形: 圆角 4">
                <a:extLst>
                  <a:ext uri="{FF2B5EF4-FFF2-40B4-BE49-F238E27FC236}">
                    <a16:creationId xmlns:a16="http://schemas.microsoft.com/office/drawing/2014/main" id="{2D09187F-BCE2-B1E5-B8D3-0F7E02FAA877}"/>
                  </a:ext>
                </a:extLst>
              </p:cNvPr>
              <p:cNvSpPr txBox="1"/>
              <p:nvPr/>
            </p:nvSpPr>
            <p:spPr>
              <a:xfrm>
                <a:off x="4018253" y="-165426"/>
                <a:ext cx="1724437" cy="1079772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altLang="zh-CN" b="1" kern="1200" dirty="0"/>
                  <a:t>ERP </a:t>
                </a:r>
                <a:r>
                  <a:rPr lang="zh-CN" altLang="en-US" b="1" kern="1200" dirty="0"/>
                  <a:t>系统</a:t>
                </a:r>
                <a:endParaRPr lang="en-US" altLang="zh-CN" b="1" kern="1200" dirty="0"/>
              </a:p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</a:rPr>
                  <a:t>即时库存</a:t>
                </a:r>
                <a:endParaRPr lang="en-US" altLang="zh-CN" sz="1400" b="1" kern="12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306AF32C-A7AF-BE69-0D6D-1D49ED4E995B}"/>
                </a:ext>
              </a:extLst>
            </p:cNvPr>
            <p:cNvGrpSpPr/>
            <p:nvPr/>
          </p:nvGrpSpPr>
          <p:grpSpPr>
            <a:xfrm>
              <a:off x="4087520" y="3578671"/>
              <a:ext cx="1752476" cy="1079771"/>
              <a:chOff x="3760770" y="-156316"/>
              <a:chExt cx="1752476" cy="1079771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chilly" dir="t"/>
            </a:scene3d>
          </p:grpSpPr>
          <p:sp>
            <p:nvSpPr>
              <p:cNvPr id="16" name="矩形: 圆角 15">
                <a:extLst>
                  <a:ext uri="{FF2B5EF4-FFF2-40B4-BE49-F238E27FC236}">
                    <a16:creationId xmlns:a16="http://schemas.microsoft.com/office/drawing/2014/main" id="{50317AA6-E2F5-2968-FC25-A35A62A365C9}"/>
                  </a:ext>
                </a:extLst>
              </p:cNvPr>
              <p:cNvSpPr/>
              <p:nvPr/>
            </p:nvSpPr>
            <p:spPr>
              <a:xfrm>
                <a:off x="3760770" y="33729"/>
                <a:ext cx="1750066" cy="875033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rgbClr val="7030A0"/>
                </a:solidFill>
              </a:ln>
              <a:sp3d prstMaterial="translucentPowder"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矩形: 圆角 4">
                <a:extLst>
                  <a:ext uri="{FF2B5EF4-FFF2-40B4-BE49-F238E27FC236}">
                    <a16:creationId xmlns:a16="http://schemas.microsoft.com/office/drawing/2014/main" id="{375F3AE8-05AC-219C-3A3E-169ABFA474D1}"/>
                  </a:ext>
                </a:extLst>
              </p:cNvPr>
              <p:cNvSpPr txBox="1"/>
              <p:nvPr/>
            </p:nvSpPr>
            <p:spPr>
              <a:xfrm>
                <a:off x="3763180" y="-156316"/>
                <a:ext cx="1750066" cy="1079771"/>
              </a:xfrm>
              <a:prstGeom prst="rect">
                <a:avLst/>
              </a:prstGeom>
              <a:solidFill>
                <a:srgbClr val="FF4360"/>
              </a:solidFill>
              <a:ln>
                <a:noFill/>
              </a:ln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altLang="zh-CN" b="1" dirty="0"/>
                  <a:t>PLM</a:t>
                </a:r>
                <a:r>
                  <a:rPr lang="en-US" altLang="zh-CN" b="1" kern="1200" dirty="0"/>
                  <a:t> </a:t>
                </a:r>
                <a:r>
                  <a:rPr lang="zh-CN" altLang="en-US" b="1" kern="1200" dirty="0"/>
                  <a:t>系统</a:t>
                </a:r>
                <a:endParaRPr lang="en-US" altLang="zh-CN" b="1" kern="1200" dirty="0"/>
              </a:p>
            </p:txBody>
          </p:sp>
        </p:grpSp>
      </p:grpSp>
      <p:sp>
        <p:nvSpPr>
          <p:cNvPr id="21" name="箭头: 右 20">
            <a:extLst>
              <a:ext uri="{FF2B5EF4-FFF2-40B4-BE49-F238E27FC236}">
                <a16:creationId xmlns:a16="http://schemas.microsoft.com/office/drawing/2014/main" id="{E0C3D22F-A22C-AF66-AC4C-0B64C0712944}"/>
              </a:ext>
            </a:extLst>
          </p:cNvPr>
          <p:cNvSpPr/>
          <p:nvPr/>
        </p:nvSpPr>
        <p:spPr>
          <a:xfrm flipH="1">
            <a:off x="8299761" y="2913049"/>
            <a:ext cx="1236123" cy="51169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PLM</a:t>
            </a:r>
            <a:r>
              <a:rPr lang="zh-CN" altLang="en-US" sz="1200" dirty="0"/>
              <a:t>定时读取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C90E678-3754-643F-BB5E-1DACB7D801AC}"/>
              </a:ext>
            </a:extLst>
          </p:cNvPr>
          <p:cNvSpPr txBox="1"/>
          <p:nvPr/>
        </p:nvSpPr>
        <p:spPr>
          <a:xfrm flipH="1">
            <a:off x="630579" y="4468061"/>
            <a:ext cx="6131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正式环境账套</a:t>
            </a:r>
          </a:p>
          <a:p>
            <a:r>
              <a:rPr lang="zh-CN" altLang="en-US" dirty="0"/>
              <a:t>即时库存接口地址：</a:t>
            </a:r>
            <a:r>
              <a:rPr lang="en-US" altLang="zh-CN" dirty="0">
                <a:hlinkClick r:id="rId3"/>
              </a:rPr>
              <a:t>https://topsun.ik3cloud.com/k3cloud/html5</a:t>
            </a:r>
            <a:endParaRPr lang="en-US" altLang="zh-CN" dirty="0"/>
          </a:p>
          <a:p>
            <a:r>
              <a:rPr lang="zh-CN" altLang="en-US" dirty="0"/>
              <a:t>账号：</a:t>
            </a:r>
            <a:r>
              <a:rPr lang="en-US" altLang="zh-CN" dirty="0"/>
              <a:t>PLM</a:t>
            </a:r>
          </a:p>
          <a:p>
            <a:r>
              <a:rPr lang="zh-CN" altLang="en-US" dirty="0"/>
              <a:t>密码：</a:t>
            </a:r>
            <a:r>
              <a:rPr lang="en-US" altLang="zh-CN" dirty="0"/>
              <a:t>topsun@123</a:t>
            </a:r>
          </a:p>
        </p:txBody>
      </p:sp>
    </p:spTree>
    <p:extLst>
      <p:ext uri="{BB962C8B-B14F-4D97-AF65-F5344CB8AC3E}">
        <p14:creationId xmlns:p14="http://schemas.microsoft.com/office/powerpoint/2010/main" val="319157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同侧圆角矩形 28"/>
          <p:cNvSpPr/>
          <p:nvPr/>
        </p:nvSpPr>
        <p:spPr>
          <a:xfrm>
            <a:off x="9696768" y="92710"/>
            <a:ext cx="2271395" cy="900430"/>
          </a:xfrm>
          <a:prstGeom prst="round2SameRect">
            <a:avLst>
              <a:gd name="adj1" fmla="val 16667"/>
              <a:gd name="adj2" fmla="val 124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913687" cy="766331"/>
          </a:xfrm>
          <a:prstGeom prst="rect">
            <a:avLst/>
          </a:prstGeom>
          <a:noFill/>
          <a:ln w="9525">
            <a:noFill/>
          </a:ln>
        </p:spPr>
        <p:txBody>
          <a:bodyPr lIns="91432" tIns="45716" rIns="91432" bIns="14400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9pPr>
          </a:lstStyle>
          <a:p>
            <a:r>
              <a:rPr lang="zh-CN" altLang="en-US" sz="3600" dirty="0">
                <a:solidFill>
                  <a:srgbClr val="FFFFFF"/>
                </a:solidFill>
              </a:rPr>
              <a:t>目录</a:t>
            </a:r>
            <a:endParaRPr lang="zh-CN" altLang="en-US" sz="3600" dirty="0">
              <a:solidFill>
                <a:srgbClr val="FFFFFF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即时库存</a:t>
            </a:r>
            <a:r>
              <a:rPr lang="en-US" altLang="zh-CN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-</a:t>
            </a: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映射关系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7CBA247-58D7-9DCF-1817-3C577AFA1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26" y="1676248"/>
            <a:ext cx="12078747" cy="350550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549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同侧圆角矩形 28"/>
          <p:cNvSpPr/>
          <p:nvPr/>
        </p:nvSpPr>
        <p:spPr>
          <a:xfrm>
            <a:off x="9696768" y="92710"/>
            <a:ext cx="2271395" cy="900430"/>
          </a:xfrm>
          <a:prstGeom prst="round2SameRect">
            <a:avLst>
              <a:gd name="adj1" fmla="val 16667"/>
              <a:gd name="adj2" fmla="val 124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913687" cy="766331"/>
          </a:xfrm>
          <a:prstGeom prst="rect">
            <a:avLst/>
          </a:prstGeom>
          <a:noFill/>
          <a:ln w="9525">
            <a:noFill/>
          </a:ln>
        </p:spPr>
        <p:txBody>
          <a:bodyPr lIns="91432" tIns="45716" rIns="91432" bIns="14400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defRPr>
            </a:lvl9pPr>
          </a:lstStyle>
          <a:p>
            <a:r>
              <a:rPr lang="zh-CN" altLang="en-US" sz="3600" dirty="0">
                <a:solidFill>
                  <a:srgbClr val="FFFFFF"/>
                </a:solidFill>
              </a:rPr>
              <a:t>目录</a:t>
            </a:r>
            <a:endParaRPr lang="zh-CN" altLang="en-US" sz="3600" dirty="0">
              <a:solidFill>
                <a:srgbClr val="FFFFFF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接口说明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58B2A5-D886-DF42-3071-5DBD2F825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03" y="895236"/>
            <a:ext cx="9020953" cy="589301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B6B4C2B-EBC4-69FA-F4D8-6E874A1FAAF0}"/>
              </a:ext>
            </a:extLst>
          </p:cNvPr>
          <p:cNvSpPr txBox="1"/>
          <p:nvPr/>
        </p:nvSpPr>
        <p:spPr>
          <a:xfrm>
            <a:off x="363084" y="1595535"/>
            <a:ext cx="1950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筛选条件：通过库存组织和仓库进行查询</a:t>
            </a:r>
          </a:p>
        </p:txBody>
      </p:sp>
    </p:spTree>
    <p:extLst>
      <p:ext uri="{BB962C8B-B14F-4D97-AF65-F5344CB8AC3E}">
        <p14:creationId xmlns:p14="http://schemas.microsoft.com/office/powerpoint/2010/main" val="238807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D243C47-2870-66A6-EB52-31B627C5B213}"/>
              </a:ext>
            </a:extLst>
          </p:cNvPr>
          <p:cNvSpPr/>
          <p:nvPr/>
        </p:nvSpPr>
        <p:spPr>
          <a:xfrm>
            <a:off x="-12065" y="-7620"/>
            <a:ext cx="12203430" cy="7404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157A32A-BDC3-975C-9070-538B66544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085" y="92710"/>
            <a:ext cx="2283460" cy="68516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38990B4-7F65-2BF5-812B-CE7DA24CDDAC}"/>
              </a:ext>
            </a:extLst>
          </p:cNvPr>
          <p:cNvSpPr txBox="1"/>
          <p:nvPr/>
        </p:nvSpPr>
        <p:spPr>
          <a:xfrm>
            <a:off x="73025" y="128905"/>
            <a:ext cx="4480314" cy="59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谢谢</a:t>
            </a:r>
          </a:p>
          <a:p>
            <a:pPr algn="l">
              <a:buClrTx/>
              <a:buSzTx/>
              <a:buFontTx/>
            </a:pPr>
            <a:endParaRPr lang="zh-CN" altLang="en-US" sz="28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endParaRPr lang="zh-CN" altLang="en-US" sz="2800" b="1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C66A252F-7B70-8548-4050-B0B969C085C6}"/>
              </a:ext>
            </a:extLst>
          </p:cNvPr>
          <p:cNvGrpSpPr/>
          <p:nvPr/>
        </p:nvGrpSpPr>
        <p:grpSpPr>
          <a:xfrm>
            <a:off x="361917" y="1674602"/>
            <a:ext cx="5875338" cy="4037013"/>
            <a:chOff x="5684158" y="2434311"/>
            <a:chExt cx="5875338" cy="4037013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739A1A6-115E-A01B-78B3-9973D97FDE2B}"/>
                </a:ext>
              </a:extLst>
            </p:cNvPr>
            <p:cNvSpPr/>
            <p:nvPr/>
          </p:nvSpPr>
          <p:spPr bwMode="gray">
            <a:xfrm rot="20805504">
              <a:off x="8875033" y="3264574"/>
              <a:ext cx="1182688" cy="3121025"/>
            </a:xfrm>
            <a:custGeom>
              <a:avLst/>
              <a:gdLst>
                <a:gd name="T0" fmla="*/ 0 w 646"/>
                <a:gd name="T1" fmla="*/ 0 h 1861"/>
                <a:gd name="T2" fmla="*/ 488681 w 646"/>
                <a:gd name="T3" fmla="*/ 3074094 h 1861"/>
                <a:gd name="T4" fmla="*/ 1008477 w 646"/>
                <a:gd name="T5" fmla="*/ 7010208 h 1861"/>
                <a:gd name="T6" fmla="*/ 1498988 w 646"/>
                <a:gd name="T7" fmla="*/ 11756354 h 1861"/>
                <a:gd name="T8" fmla="*/ 1993160 w 646"/>
                <a:gd name="T9" fmla="*/ 17810625 h 1861"/>
                <a:gd name="T10" fmla="*/ 2472690 w 646"/>
                <a:gd name="T11" fmla="*/ 24366343 h 1861"/>
                <a:gd name="T12" fmla="*/ 2963201 w 646"/>
                <a:gd name="T13" fmla="*/ 32532062 h 1861"/>
                <a:gd name="T14" fmla="*/ 3413447 w 646"/>
                <a:gd name="T15" fmla="*/ 40727968 h 1861"/>
                <a:gd name="T16" fmla="*/ 3878334 w 646"/>
                <a:gd name="T17" fmla="*/ 50099509 h 1861"/>
                <a:gd name="T18" fmla="*/ 4284653 w 646"/>
                <a:gd name="T19" fmla="*/ 60811040 h 1861"/>
                <a:gd name="T20" fmla="*/ 4692803 w 646"/>
                <a:gd name="T21" fmla="*/ 72076008 h 1861"/>
                <a:gd name="T22" fmla="*/ 5049705 w 646"/>
                <a:gd name="T23" fmla="*/ 83703227 h 1861"/>
                <a:gd name="T24" fmla="*/ 5395625 w 646"/>
                <a:gd name="T25" fmla="*/ 96358497 h 1861"/>
                <a:gd name="T26" fmla="*/ 5699449 w 646"/>
                <a:gd name="T27" fmla="*/ 109562174 h 1861"/>
                <a:gd name="T28" fmla="*/ 5981310 w 646"/>
                <a:gd name="T29" fmla="*/ 124053851 h 1861"/>
                <a:gd name="T30" fmla="*/ 6191791 w 646"/>
                <a:gd name="T31" fmla="*/ 138983246 h 1861"/>
                <a:gd name="T32" fmla="*/ 6387629 w 646"/>
                <a:gd name="T33" fmla="*/ 154462725 h 1861"/>
                <a:gd name="T34" fmla="*/ 6508427 w 646"/>
                <a:gd name="T35" fmla="*/ 170851183 h 1861"/>
                <a:gd name="T36" fmla="*/ 6599940 w 646"/>
                <a:gd name="T37" fmla="*/ 188031224 h 1861"/>
                <a:gd name="T38" fmla="*/ 6629224 w 646"/>
                <a:gd name="T39" fmla="*/ 205149213 h 1861"/>
                <a:gd name="T40" fmla="*/ 6605431 w 646"/>
                <a:gd name="T41" fmla="*/ 223271775 h 1861"/>
                <a:gd name="T42" fmla="*/ 6530390 w 646"/>
                <a:gd name="T43" fmla="*/ 239804462 h 1861"/>
                <a:gd name="T44" fmla="*/ 6411423 w 646"/>
                <a:gd name="T45" fmla="*/ 256145962 h 1861"/>
                <a:gd name="T46" fmla="*/ 6226566 w 646"/>
                <a:gd name="T47" fmla="*/ 271523139 h 1861"/>
                <a:gd name="T48" fmla="*/ 6010594 w 646"/>
                <a:gd name="T49" fmla="*/ 286298242 h 1861"/>
                <a:gd name="T50" fmla="*/ 5765339 w 646"/>
                <a:gd name="T51" fmla="*/ 300313627 h 1861"/>
                <a:gd name="T52" fmla="*/ 5479817 w 646"/>
                <a:gd name="T53" fmla="*/ 313505565 h 1861"/>
                <a:gd name="T54" fmla="*/ 5139388 w 646"/>
                <a:gd name="T55" fmla="*/ 326355377 h 1861"/>
                <a:gd name="T56" fmla="*/ 4797128 w 646"/>
                <a:gd name="T57" fmla="*/ 338197262 h 1861"/>
                <a:gd name="T58" fmla="*/ 4401790 w 646"/>
                <a:gd name="T59" fmla="*/ 349192220 h 1861"/>
                <a:gd name="T60" fmla="*/ 4000962 w 646"/>
                <a:gd name="T61" fmla="*/ 359125584 h 1861"/>
                <a:gd name="T62" fmla="*/ 3552547 w 646"/>
                <a:gd name="T63" fmla="*/ 368435073 h 1861"/>
                <a:gd name="T64" fmla="*/ 3100471 w 646"/>
                <a:gd name="T65" fmla="*/ 377085469 h 1861"/>
                <a:gd name="T66" fmla="*/ 2611790 w 646"/>
                <a:gd name="T67" fmla="*/ 384791667 h 1861"/>
                <a:gd name="T68" fmla="*/ 2113958 w 646"/>
                <a:gd name="T69" fmla="*/ 392073562 h 1861"/>
                <a:gd name="T70" fmla="*/ 1608804 w 646"/>
                <a:gd name="T71" fmla="*/ 397844406 h 1861"/>
                <a:gd name="T72" fmla="*/ 1072536 w 646"/>
                <a:gd name="T73" fmla="*/ 402795156 h 1861"/>
                <a:gd name="T74" fmla="*/ 547250 w 646"/>
                <a:gd name="T75" fmla="*/ 407613416 h 1861"/>
                <a:gd name="T76" fmla="*/ 0 w 646"/>
                <a:gd name="T77" fmla="*/ 410831739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447EC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800" b="1">
                <a:solidFill>
                  <a:srgbClr val="CCECFF"/>
                </a:solidFill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2715C85-8C50-5421-53EC-A9EF2E758A5C}"/>
                </a:ext>
              </a:extLst>
            </p:cNvPr>
            <p:cNvSpPr/>
            <p:nvPr/>
          </p:nvSpPr>
          <p:spPr bwMode="gray">
            <a:xfrm>
              <a:off x="8657546" y="3350299"/>
              <a:ext cx="1276350" cy="3121025"/>
            </a:xfrm>
            <a:custGeom>
              <a:avLst/>
              <a:gdLst>
                <a:gd name="T0" fmla="*/ 0 w 646"/>
                <a:gd name="T1" fmla="*/ 0 h 1861"/>
                <a:gd name="T2" fmla="*/ 9874455 w 646"/>
                <a:gd name="T3" fmla="*/ 3074094 h 1861"/>
                <a:gd name="T4" fmla="*/ 20033522 w 646"/>
                <a:gd name="T5" fmla="*/ 7010208 h 1861"/>
                <a:gd name="T6" fmla="*/ 30265718 w 646"/>
                <a:gd name="T7" fmla="*/ 11756354 h 1861"/>
                <a:gd name="T8" fmla="*/ 40088784 w 646"/>
                <a:gd name="T9" fmla="*/ 17810625 h 1861"/>
                <a:gd name="T10" fmla="*/ 49540274 w 646"/>
                <a:gd name="T11" fmla="*/ 24366343 h 1861"/>
                <a:gd name="T12" fmla="*/ 59132093 w 646"/>
                <a:gd name="T13" fmla="*/ 32532062 h 1861"/>
                <a:gd name="T14" fmla="*/ 68492665 w 646"/>
                <a:gd name="T15" fmla="*/ 40727968 h 1861"/>
                <a:gd name="T16" fmla="*/ 77448061 w 646"/>
                <a:gd name="T17" fmla="*/ 50099509 h 1861"/>
                <a:gd name="T18" fmla="*/ 85767032 w 646"/>
                <a:gd name="T19" fmla="*/ 60811040 h 1861"/>
                <a:gd name="T20" fmla="*/ 94036591 w 646"/>
                <a:gd name="T21" fmla="*/ 72076008 h 1861"/>
                <a:gd name="T22" fmla="*/ 101157820 w 646"/>
                <a:gd name="T23" fmla="*/ 83703227 h 1861"/>
                <a:gd name="T24" fmla="*/ 108089308 w 646"/>
                <a:gd name="T25" fmla="*/ 96358497 h 1861"/>
                <a:gd name="T26" fmla="*/ 114267760 w 646"/>
                <a:gd name="T27" fmla="*/ 109562174 h 1861"/>
                <a:gd name="T28" fmla="*/ 119932329 w 646"/>
                <a:gd name="T29" fmla="*/ 124053851 h 1861"/>
                <a:gd name="T30" fmla="*/ 124377415 w 646"/>
                <a:gd name="T31" fmla="*/ 138983246 h 1861"/>
                <a:gd name="T32" fmla="*/ 127788806 w 646"/>
                <a:gd name="T33" fmla="*/ 154462725 h 1861"/>
                <a:gd name="T34" fmla="*/ 130391820 w 646"/>
                <a:gd name="T35" fmla="*/ 170851183 h 1861"/>
                <a:gd name="T36" fmla="*/ 131988809 w 646"/>
                <a:gd name="T37" fmla="*/ 188031224 h 1861"/>
                <a:gd name="T38" fmla="*/ 132860433 w 646"/>
                <a:gd name="T39" fmla="*/ 205149213 h 1861"/>
                <a:gd name="T40" fmla="*/ 132484904 w 646"/>
                <a:gd name="T41" fmla="*/ 223271775 h 1861"/>
                <a:gd name="T42" fmla="*/ 130771302 w 646"/>
                <a:gd name="T43" fmla="*/ 239804462 h 1861"/>
                <a:gd name="T44" fmla="*/ 128292806 w 646"/>
                <a:gd name="T45" fmla="*/ 256145962 h 1861"/>
                <a:gd name="T46" fmla="*/ 124920945 w 646"/>
                <a:gd name="T47" fmla="*/ 271523139 h 1861"/>
                <a:gd name="T48" fmla="*/ 120345412 w 646"/>
                <a:gd name="T49" fmla="*/ 286298242 h 1861"/>
                <a:gd name="T50" fmla="*/ 115388420 w 646"/>
                <a:gd name="T51" fmla="*/ 300313627 h 1861"/>
                <a:gd name="T52" fmla="*/ 109522250 w 646"/>
                <a:gd name="T53" fmla="*/ 313505565 h 1861"/>
                <a:gd name="T54" fmla="*/ 102829916 w 646"/>
                <a:gd name="T55" fmla="*/ 326355377 h 1861"/>
                <a:gd name="T56" fmla="*/ 96013063 w 646"/>
                <a:gd name="T57" fmla="*/ 338197262 h 1861"/>
                <a:gd name="T58" fmla="*/ 88105198 w 646"/>
                <a:gd name="T59" fmla="*/ 349192220 h 1861"/>
                <a:gd name="T60" fmla="*/ 79693333 w 646"/>
                <a:gd name="T61" fmla="*/ 359125584 h 1861"/>
                <a:gd name="T62" fmla="*/ 70969185 w 646"/>
                <a:gd name="T63" fmla="*/ 368435073 h 1861"/>
                <a:gd name="T64" fmla="*/ 61788472 w 646"/>
                <a:gd name="T65" fmla="*/ 377085469 h 1861"/>
                <a:gd name="T66" fmla="*/ 52291523 w 646"/>
                <a:gd name="T67" fmla="*/ 384791667 h 1861"/>
                <a:gd name="T68" fmla="*/ 42029680 w 646"/>
                <a:gd name="T69" fmla="*/ 392073562 h 1861"/>
                <a:gd name="T70" fmla="*/ 32068260 w 646"/>
                <a:gd name="T71" fmla="*/ 397844406 h 1861"/>
                <a:gd name="T72" fmla="*/ 21415076 w 646"/>
                <a:gd name="T73" fmla="*/ 402795156 h 1861"/>
                <a:gd name="T74" fmla="*/ 10874550 w 646"/>
                <a:gd name="T75" fmla="*/ 407613416 h 1861"/>
                <a:gd name="T76" fmla="*/ 0 w 646"/>
                <a:gd name="T77" fmla="*/ 410831739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FDBD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D697DDFE-318F-BED6-4D47-FF5E0EDCC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4433" y="5248949"/>
              <a:ext cx="18335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kumimoji="1" lang="zh-CN" altLang="en-US" sz="2000" b="1" dirty="0">
                  <a:solidFill>
                    <a:srgbClr val="0066FF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合作伙伴成功 </a:t>
              </a: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6C3708F-871E-3B66-B8AC-A8782B983A7A}"/>
                </a:ext>
              </a:extLst>
            </p:cNvPr>
            <p:cNvSpPr/>
            <p:nvPr/>
          </p:nvSpPr>
          <p:spPr bwMode="gray">
            <a:xfrm rot="5461794">
              <a:off x="6982733" y="2554961"/>
              <a:ext cx="1084263" cy="3681413"/>
            </a:xfrm>
            <a:custGeom>
              <a:avLst/>
              <a:gdLst>
                <a:gd name="T0" fmla="*/ 0 w 646"/>
                <a:gd name="T1" fmla="*/ 0 h 1861"/>
                <a:gd name="T2" fmla="*/ 11144832 w 646"/>
                <a:gd name="T3" fmla="*/ 2989306 h 1861"/>
                <a:gd name="T4" fmla="*/ 22180581 w 646"/>
                <a:gd name="T5" fmla="*/ 6789741 h 1861"/>
                <a:gd name="T6" fmla="*/ 33348907 w 646"/>
                <a:gd name="T7" fmla="*/ 11589249 h 1861"/>
                <a:gd name="T8" fmla="*/ 44151389 w 646"/>
                <a:gd name="T9" fmla="*/ 17207799 h 1861"/>
                <a:gd name="T10" fmla="*/ 54745776 w 646"/>
                <a:gd name="T11" fmla="*/ 23863011 h 1861"/>
                <a:gd name="T12" fmla="*/ 65029698 w 646"/>
                <a:gd name="T13" fmla="*/ 31560820 h 1861"/>
                <a:gd name="T14" fmla="*/ 75385782 w 646"/>
                <a:gd name="T15" fmla="*/ 39456466 h 1861"/>
                <a:gd name="T16" fmla="*/ 85322320 w 646"/>
                <a:gd name="T17" fmla="*/ 48750814 h 1861"/>
                <a:gd name="T18" fmla="*/ 94842668 w 646"/>
                <a:gd name="T19" fmla="*/ 58751437 h 1861"/>
                <a:gd name="T20" fmla="*/ 103681673 w 646"/>
                <a:gd name="T21" fmla="*/ 69414812 h 1861"/>
                <a:gd name="T22" fmla="*/ 111689975 w 646"/>
                <a:gd name="T23" fmla="*/ 81011975 h 1861"/>
                <a:gd name="T24" fmla="*/ 118995118 w 646"/>
                <a:gd name="T25" fmla="*/ 93396525 h 1861"/>
                <a:gd name="T26" fmla="*/ 125670941 w 646"/>
                <a:gd name="T27" fmla="*/ 106143116 h 1861"/>
                <a:gd name="T28" fmla="*/ 131693949 w 646"/>
                <a:gd name="T29" fmla="*/ 120058919 h 1861"/>
                <a:gd name="T30" fmla="*/ 136965131 w 646"/>
                <a:gd name="T31" fmla="*/ 134538556 h 1861"/>
                <a:gd name="T32" fmla="*/ 140625254 w 646"/>
                <a:gd name="T33" fmla="*/ 149504870 h 1861"/>
                <a:gd name="T34" fmla="*/ 143422789 w 646"/>
                <a:gd name="T35" fmla="*/ 165335728 h 1861"/>
                <a:gd name="T36" fmla="*/ 145161390 w 646"/>
                <a:gd name="T37" fmla="*/ 181967824 h 1861"/>
                <a:gd name="T38" fmla="*/ 146216969 w 646"/>
                <a:gd name="T39" fmla="*/ 198643443 h 1861"/>
                <a:gd name="T40" fmla="*/ 145723582 w 646"/>
                <a:gd name="T41" fmla="*/ 216025338 h 1861"/>
                <a:gd name="T42" fmla="*/ 144130984 w 646"/>
                <a:gd name="T43" fmla="*/ 231830477 h 1861"/>
                <a:gd name="T44" fmla="*/ 141071651 w 646"/>
                <a:gd name="T45" fmla="*/ 247855215 h 1861"/>
                <a:gd name="T46" fmla="*/ 137339366 w 646"/>
                <a:gd name="T47" fmla="*/ 262473337 h 1861"/>
                <a:gd name="T48" fmla="*/ 132551502 w 646"/>
                <a:gd name="T49" fmla="*/ 276976714 h 1861"/>
                <a:gd name="T50" fmla="*/ 127077260 w 646"/>
                <a:gd name="T51" fmla="*/ 290661049 h 1861"/>
                <a:gd name="T52" fmla="*/ 120534014 w 646"/>
                <a:gd name="T53" fmla="*/ 303395770 h 1861"/>
                <a:gd name="T54" fmla="*/ 113024133 w 646"/>
                <a:gd name="T55" fmla="*/ 315582484 h 1861"/>
                <a:gd name="T56" fmla="*/ 105450480 w 646"/>
                <a:gd name="T57" fmla="*/ 327197452 h 1861"/>
                <a:gd name="T58" fmla="*/ 96760834 w 646"/>
                <a:gd name="T59" fmla="*/ 337732233 h 1861"/>
                <a:gd name="T60" fmla="*/ 87886588 w 646"/>
                <a:gd name="T61" fmla="*/ 347461821 h 1861"/>
                <a:gd name="T62" fmla="*/ 78262193 w 646"/>
                <a:gd name="T63" fmla="*/ 356651316 h 1861"/>
                <a:gd name="T64" fmla="*/ 67998409 w 646"/>
                <a:gd name="T65" fmla="*/ 364968352 h 1861"/>
                <a:gd name="T66" fmla="*/ 57684279 w 646"/>
                <a:gd name="T67" fmla="*/ 372535590 h 1861"/>
                <a:gd name="T68" fmla="*/ 46418618 w 646"/>
                <a:gd name="T69" fmla="*/ 379279828 h 1861"/>
                <a:gd name="T70" fmla="*/ 35307350 w 646"/>
                <a:gd name="T71" fmla="*/ 384890465 h 1861"/>
                <a:gd name="T72" fmla="*/ 23380484 w 646"/>
                <a:gd name="T73" fmla="*/ 389782956 h 1861"/>
                <a:gd name="T74" fmla="*/ 11894981 w 646"/>
                <a:gd name="T75" fmla="*/ 394149202 h 1861"/>
                <a:gd name="T76" fmla="*/ 0 w 646"/>
                <a:gd name="T77" fmla="*/ 397358107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2A684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800" b="1">
                <a:solidFill>
                  <a:srgbClr val="CCECFF"/>
                </a:solidFill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1C4E61F-E854-E8C8-E255-B3726E5BF1F5}"/>
                </a:ext>
              </a:extLst>
            </p:cNvPr>
            <p:cNvSpPr/>
            <p:nvPr/>
          </p:nvSpPr>
          <p:spPr bwMode="gray">
            <a:xfrm rot="6256290">
              <a:off x="6982733" y="2412086"/>
              <a:ext cx="1082675" cy="3679825"/>
            </a:xfrm>
            <a:custGeom>
              <a:avLst/>
              <a:gdLst>
                <a:gd name="T0" fmla="*/ 0 w 646"/>
                <a:gd name="T1" fmla="*/ 0 h 1861"/>
                <a:gd name="T2" fmla="*/ 10274958 w 646"/>
                <a:gd name="T3" fmla="*/ 2881105 h 1861"/>
                <a:gd name="T4" fmla="*/ 20824764 w 646"/>
                <a:gd name="T5" fmla="*/ 6715328 h 1861"/>
                <a:gd name="T6" fmla="*/ 31604169 w 646"/>
                <a:gd name="T7" fmla="*/ 11293062 h 1861"/>
                <a:gd name="T8" fmla="*/ 41867396 w 646"/>
                <a:gd name="T9" fmla="*/ 16978153 h 1861"/>
                <a:gd name="T10" fmla="*/ 51942921 w 646"/>
                <a:gd name="T11" fmla="*/ 23205058 h 1861"/>
                <a:gd name="T12" fmla="*/ 62003364 w 646"/>
                <a:gd name="T13" fmla="*/ 30855707 h 1861"/>
                <a:gd name="T14" fmla="*/ 71175578 w 646"/>
                <a:gd name="T15" fmla="*/ 38656640 h 1861"/>
                <a:gd name="T16" fmla="*/ 80718167 w 646"/>
                <a:gd name="T17" fmla="*/ 47843747 h 1861"/>
                <a:gd name="T18" fmla="*/ 89838428 w 646"/>
                <a:gd name="T19" fmla="*/ 57802049 h 1861"/>
                <a:gd name="T20" fmla="*/ 98077165 w 646"/>
                <a:gd name="T21" fmla="*/ 67973912 h 1861"/>
                <a:gd name="T22" fmla="*/ 105757826 w 646"/>
                <a:gd name="T23" fmla="*/ 79397484 h 1861"/>
                <a:gd name="T24" fmla="*/ 112893819 w 646"/>
                <a:gd name="T25" fmla="*/ 91714851 h 1861"/>
                <a:gd name="T26" fmla="*/ 119220350 w 646"/>
                <a:gd name="T27" fmla="*/ 104164706 h 1861"/>
                <a:gd name="T28" fmla="*/ 124889928 w 646"/>
                <a:gd name="T29" fmla="*/ 117765420 h 1861"/>
                <a:gd name="T30" fmla="*/ 129676306 w 646"/>
                <a:gd name="T31" fmla="*/ 131898062 h 1861"/>
                <a:gd name="T32" fmla="*/ 133378375 w 646"/>
                <a:gd name="T33" fmla="*/ 146778169 h 1861"/>
                <a:gd name="T34" fmla="*/ 136036356 w 646"/>
                <a:gd name="T35" fmla="*/ 162257435 h 1861"/>
                <a:gd name="T36" fmla="*/ 137856386 w 646"/>
                <a:gd name="T37" fmla="*/ 178462416 h 1861"/>
                <a:gd name="T38" fmla="*/ 138773105 w 646"/>
                <a:gd name="T39" fmla="*/ 194736606 h 1861"/>
                <a:gd name="T40" fmla="*/ 138248547 w 646"/>
                <a:gd name="T41" fmla="*/ 212110244 h 1861"/>
                <a:gd name="T42" fmla="*/ 136532423 w 646"/>
                <a:gd name="T43" fmla="*/ 227749681 h 1861"/>
                <a:gd name="T44" fmla="*/ 133933098 w 646"/>
                <a:gd name="T45" fmla="*/ 243118212 h 1861"/>
                <a:gd name="T46" fmla="*/ 130368454 w 646"/>
                <a:gd name="T47" fmla="*/ 257895493 h 1861"/>
                <a:gd name="T48" fmla="*/ 125768101 w 646"/>
                <a:gd name="T49" fmla="*/ 271889715 h 1861"/>
                <a:gd name="T50" fmla="*/ 120453815 w 646"/>
                <a:gd name="T51" fmla="*/ 285229410 h 1861"/>
                <a:gd name="T52" fmla="*/ 114733959 w 646"/>
                <a:gd name="T53" fmla="*/ 297918533 h 1861"/>
                <a:gd name="T54" fmla="*/ 107256083 w 646"/>
                <a:gd name="T55" fmla="*/ 309737589 h 1861"/>
                <a:gd name="T56" fmla="*/ 99860325 w 646"/>
                <a:gd name="T57" fmla="*/ 321321333 h 1861"/>
                <a:gd name="T58" fmla="*/ 91713763 w 646"/>
                <a:gd name="T59" fmla="*/ 331841222 h 1861"/>
                <a:gd name="T60" fmla="*/ 83376148 w 646"/>
                <a:gd name="T61" fmla="*/ 340893864 h 1861"/>
                <a:gd name="T62" fmla="*/ 74103380 w 646"/>
                <a:gd name="T63" fmla="*/ 350126452 h 1861"/>
                <a:gd name="T64" fmla="*/ 64584254 w 646"/>
                <a:gd name="T65" fmla="*/ 358101398 h 1861"/>
                <a:gd name="T66" fmla="*/ 54781900 w 646"/>
                <a:gd name="T67" fmla="*/ 365665041 h 1861"/>
                <a:gd name="T68" fmla="*/ 44029310 w 646"/>
                <a:gd name="T69" fmla="*/ 372204378 h 1861"/>
                <a:gd name="T70" fmla="*/ 33323645 w 646"/>
                <a:gd name="T71" fmla="*/ 377956702 h 1861"/>
                <a:gd name="T72" fmla="*/ 22448714 w 646"/>
                <a:gd name="T73" fmla="*/ 383010995 h 1861"/>
                <a:gd name="T74" fmla="*/ 11116261 w 646"/>
                <a:gd name="T75" fmla="*/ 386902563 h 1861"/>
                <a:gd name="T76" fmla="*/ 0 w 646"/>
                <a:gd name="T77" fmla="*/ 390280001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FDBD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14740740-CA8D-F0DF-FE16-9B72343D2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4328" y="3843217"/>
              <a:ext cx="13477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kumimoji="1" lang="zh-CN" altLang="en-US" sz="2000" b="1" dirty="0">
                  <a:solidFill>
                    <a:srgbClr val="006666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御云成功 </a:t>
              </a: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CA61D109-89FD-A924-F9ED-00C64CDEEDDF}"/>
                </a:ext>
              </a:extLst>
            </p:cNvPr>
            <p:cNvSpPr/>
            <p:nvPr/>
          </p:nvSpPr>
          <p:spPr bwMode="gray">
            <a:xfrm rot="14128376">
              <a:off x="9002827" y="1174630"/>
              <a:ext cx="1082675" cy="3602037"/>
            </a:xfrm>
            <a:custGeom>
              <a:avLst/>
              <a:gdLst>
                <a:gd name="T0" fmla="*/ 0 w 646"/>
                <a:gd name="T1" fmla="*/ 0 h 1861"/>
                <a:gd name="T2" fmla="*/ 10274958 w 646"/>
                <a:gd name="T3" fmla="*/ 1224937 h 1861"/>
                <a:gd name="T4" fmla="*/ 20824764 w 646"/>
                <a:gd name="T5" fmla="*/ 2898825 h 1861"/>
                <a:gd name="T6" fmla="*/ 31604169 w 646"/>
                <a:gd name="T7" fmla="*/ 4955868 h 1861"/>
                <a:gd name="T8" fmla="*/ 41867396 w 646"/>
                <a:gd name="T9" fmla="*/ 7423159 h 1861"/>
                <a:gd name="T10" fmla="*/ 51942921 w 646"/>
                <a:gd name="T11" fmla="*/ 10054936 h 1861"/>
                <a:gd name="T12" fmla="*/ 62003364 w 646"/>
                <a:gd name="T13" fmla="*/ 13267252 h 1861"/>
                <a:gd name="T14" fmla="*/ 71175578 w 646"/>
                <a:gd name="T15" fmla="*/ 16713718 h 1861"/>
                <a:gd name="T16" fmla="*/ 80718167 w 646"/>
                <a:gd name="T17" fmla="*/ 20510443 h 1861"/>
                <a:gd name="T18" fmla="*/ 89838428 w 646"/>
                <a:gd name="T19" fmla="*/ 24874162 h 1861"/>
                <a:gd name="T20" fmla="*/ 98077165 w 646"/>
                <a:gd name="T21" fmla="*/ 29307544 h 1861"/>
                <a:gd name="T22" fmla="*/ 105757826 w 646"/>
                <a:gd name="T23" fmla="*/ 34205359 h 1861"/>
                <a:gd name="T24" fmla="*/ 112893819 w 646"/>
                <a:gd name="T25" fmla="*/ 39374091 h 1861"/>
                <a:gd name="T26" fmla="*/ 119220350 w 646"/>
                <a:gd name="T27" fmla="*/ 44910498 h 1861"/>
                <a:gd name="T28" fmla="*/ 124889928 w 646"/>
                <a:gd name="T29" fmla="*/ 50694602 h 1861"/>
                <a:gd name="T30" fmla="*/ 129676306 w 646"/>
                <a:gd name="T31" fmla="*/ 56790261 h 1861"/>
                <a:gd name="T32" fmla="*/ 133378375 w 646"/>
                <a:gd name="T33" fmla="*/ 63091045 h 1861"/>
                <a:gd name="T34" fmla="*/ 136036356 w 646"/>
                <a:gd name="T35" fmla="*/ 69804011 h 1861"/>
                <a:gd name="T36" fmla="*/ 137856386 w 646"/>
                <a:gd name="T37" fmla="*/ 76805311 h 1861"/>
                <a:gd name="T38" fmla="*/ 138773105 w 646"/>
                <a:gd name="T39" fmla="*/ 83878211 h 1861"/>
                <a:gd name="T40" fmla="*/ 138248547 w 646"/>
                <a:gd name="T41" fmla="*/ 91218160 h 1861"/>
                <a:gd name="T42" fmla="*/ 136532423 w 646"/>
                <a:gd name="T43" fmla="*/ 98095612 h 1861"/>
                <a:gd name="T44" fmla="*/ 133933098 w 646"/>
                <a:gd name="T45" fmla="*/ 104597649 h 1861"/>
                <a:gd name="T46" fmla="*/ 130368454 w 646"/>
                <a:gd name="T47" fmla="*/ 110987448 h 1861"/>
                <a:gd name="T48" fmla="*/ 125768101 w 646"/>
                <a:gd name="T49" fmla="*/ 117036665 h 1861"/>
                <a:gd name="T50" fmla="*/ 120453815 w 646"/>
                <a:gd name="T51" fmla="*/ 122795612 h 1861"/>
                <a:gd name="T52" fmla="*/ 114733959 w 646"/>
                <a:gd name="T53" fmla="*/ 128272030 h 1861"/>
                <a:gd name="T54" fmla="*/ 107256083 w 646"/>
                <a:gd name="T55" fmla="*/ 133332395 h 1861"/>
                <a:gd name="T56" fmla="*/ 99860325 w 646"/>
                <a:gd name="T57" fmla="*/ 138203117 h 1861"/>
                <a:gd name="T58" fmla="*/ 91713763 w 646"/>
                <a:gd name="T59" fmla="*/ 142740997 h 1861"/>
                <a:gd name="T60" fmla="*/ 83376148 w 646"/>
                <a:gd name="T61" fmla="*/ 146760262 h 1861"/>
                <a:gd name="T62" fmla="*/ 74103380 w 646"/>
                <a:gd name="T63" fmla="*/ 150769851 h 1861"/>
                <a:gd name="T64" fmla="*/ 64584254 w 646"/>
                <a:gd name="T65" fmla="*/ 154164070 h 1861"/>
                <a:gd name="T66" fmla="*/ 54781900 w 646"/>
                <a:gd name="T67" fmla="*/ 157360904 h 1861"/>
                <a:gd name="T68" fmla="*/ 44029310 w 646"/>
                <a:gd name="T69" fmla="*/ 160178454 h 1861"/>
                <a:gd name="T70" fmla="*/ 33323645 w 646"/>
                <a:gd name="T71" fmla="*/ 162657355 h 1861"/>
                <a:gd name="T72" fmla="*/ 22448714 w 646"/>
                <a:gd name="T73" fmla="*/ 164671826 h 1861"/>
                <a:gd name="T74" fmla="*/ 11116261 w 646"/>
                <a:gd name="T75" fmla="*/ 166442470 h 1861"/>
                <a:gd name="T76" fmla="*/ 0 w 646"/>
                <a:gd name="T77" fmla="*/ 167882206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66FF33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800" b="1">
                <a:solidFill>
                  <a:srgbClr val="CCECFF"/>
                </a:solidFill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123380CE-EDD8-9BBA-7576-E496E76D5D5B}"/>
                </a:ext>
              </a:extLst>
            </p:cNvPr>
            <p:cNvSpPr/>
            <p:nvPr/>
          </p:nvSpPr>
          <p:spPr bwMode="gray">
            <a:xfrm rot="14922872">
              <a:off x="9177452" y="1331792"/>
              <a:ext cx="1082675" cy="3681413"/>
            </a:xfrm>
            <a:custGeom>
              <a:avLst/>
              <a:gdLst>
                <a:gd name="T0" fmla="*/ 0 w 646"/>
                <a:gd name="T1" fmla="*/ 0 h 1861"/>
                <a:gd name="T2" fmla="*/ 10274958 w 646"/>
                <a:gd name="T3" fmla="*/ 2881105 h 1861"/>
                <a:gd name="T4" fmla="*/ 20824764 w 646"/>
                <a:gd name="T5" fmla="*/ 6715328 h 1861"/>
                <a:gd name="T6" fmla="*/ 31604169 w 646"/>
                <a:gd name="T7" fmla="*/ 11293062 h 1861"/>
                <a:gd name="T8" fmla="*/ 41867396 w 646"/>
                <a:gd name="T9" fmla="*/ 16978153 h 1861"/>
                <a:gd name="T10" fmla="*/ 51942921 w 646"/>
                <a:gd name="T11" fmla="*/ 23205058 h 1861"/>
                <a:gd name="T12" fmla="*/ 62003364 w 646"/>
                <a:gd name="T13" fmla="*/ 30855707 h 1861"/>
                <a:gd name="T14" fmla="*/ 71175578 w 646"/>
                <a:gd name="T15" fmla="*/ 38656640 h 1861"/>
                <a:gd name="T16" fmla="*/ 80718167 w 646"/>
                <a:gd name="T17" fmla="*/ 47843747 h 1861"/>
                <a:gd name="T18" fmla="*/ 89838428 w 646"/>
                <a:gd name="T19" fmla="*/ 57802049 h 1861"/>
                <a:gd name="T20" fmla="*/ 98077165 w 646"/>
                <a:gd name="T21" fmla="*/ 67973912 h 1861"/>
                <a:gd name="T22" fmla="*/ 105757826 w 646"/>
                <a:gd name="T23" fmla="*/ 79397484 h 1861"/>
                <a:gd name="T24" fmla="*/ 112893819 w 646"/>
                <a:gd name="T25" fmla="*/ 91714851 h 1861"/>
                <a:gd name="T26" fmla="*/ 119220350 w 646"/>
                <a:gd name="T27" fmla="*/ 104164706 h 1861"/>
                <a:gd name="T28" fmla="*/ 124889928 w 646"/>
                <a:gd name="T29" fmla="*/ 117765420 h 1861"/>
                <a:gd name="T30" fmla="*/ 129676306 w 646"/>
                <a:gd name="T31" fmla="*/ 131898062 h 1861"/>
                <a:gd name="T32" fmla="*/ 133378375 w 646"/>
                <a:gd name="T33" fmla="*/ 146778169 h 1861"/>
                <a:gd name="T34" fmla="*/ 136036356 w 646"/>
                <a:gd name="T35" fmla="*/ 162257435 h 1861"/>
                <a:gd name="T36" fmla="*/ 137856386 w 646"/>
                <a:gd name="T37" fmla="*/ 178462416 h 1861"/>
                <a:gd name="T38" fmla="*/ 138773105 w 646"/>
                <a:gd name="T39" fmla="*/ 194736606 h 1861"/>
                <a:gd name="T40" fmla="*/ 138248547 w 646"/>
                <a:gd name="T41" fmla="*/ 212110244 h 1861"/>
                <a:gd name="T42" fmla="*/ 136532423 w 646"/>
                <a:gd name="T43" fmla="*/ 227749681 h 1861"/>
                <a:gd name="T44" fmla="*/ 133933098 w 646"/>
                <a:gd name="T45" fmla="*/ 243118212 h 1861"/>
                <a:gd name="T46" fmla="*/ 130368454 w 646"/>
                <a:gd name="T47" fmla="*/ 257895493 h 1861"/>
                <a:gd name="T48" fmla="*/ 125768101 w 646"/>
                <a:gd name="T49" fmla="*/ 271889715 h 1861"/>
                <a:gd name="T50" fmla="*/ 120453815 w 646"/>
                <a:gd name="T51" fmla="*/ 285229410 h 1861"/>
                <a:gd name="T52" fmla="*/ 114733959 w 646"/>
                <a:gd name="T53" fmla="*/ 297918533 h 1861"/>
                <a:gd name="T54" fmla="*/ 107256083 w 646"/>
                <a:gd name="T55" fmla="*/ 309737589 h 1861"/>
                <a:gd name="T56" fmla="*/ 99860325 w 646"/>
                <a:gd name="T57" fmla="*/ 321321333 h 1861"/>
                <a:gd name="T58" fmla="*/ 91713763 w 646"/>
                <a:gd name="T59" fmla="*/ 331841222 h 1861"/>
                <a:gd name="T60" fmla="*/ 83376148 w 646"/>
                <a:gd name="T61" fmla="*/ 340893864 h 1861"/>
                <a:gd name="T62" fmla="*/ 74103380 w 646"/>
                <a:gd name="T63" fmla="*/ 350126452 h 1861"/>
                <a:gd name="T64" fmla="*/ 64584254 w 646"/>
                <a:gd name="T65" fmla="*/ 358101398 h 1861"/>
                <a:gd name="T66" fmla="*/ 54781900 w 646"/>
                <a:gd name="T67" fmla="*/ 365665041 h 1861"/>
                <a:gd name="T68" fmla="*/ 44029310 w 646"/>
                <a:gd name="T69" fmla="*/ 372204378 h 1861"/>
                <a:gd name="T70" fmla="*/ 33323645 w 646"/>
                <a:gd name="T71" fmla="*/ 377956702 h 1861"/>
                <a:gd name="T72" fmla="*/ 22448714 w 646"/>
                <a:gd name="T73" fmla="*/ 383010995 h 1861"/>
                <a:gd name="T74" fmla="*/ 11116261 w 646"/>
                <a:gd name="T75" fmla="*/ 386902563 h 1861"/>
                <a:gd name="T76" fmla="*/ 0 w 646"/>
                <a:gd name="T77" fmla="*/ 390280001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FDBD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CD848B38-D843-AF89-E53F-6BE23489792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849508" y="3475711"/>
              <a:ext cx="1738313" cy="1528763"/>
            </a:xfrm>
            <a:prstGeom prst="ellipse">
              <a:avLst/>
            </a:prstGeom>
            <a:gradFill rotWithShape="1">
              <a:gsLst>
                <a:gs pos="0">
                  <a:srgbClr val="F14343"/>
                </a:gs>
                <a:gs pos="100000">
                  <a:srgbClr val="922929"/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ABF3437A-22DC-AC18-73A7-6E4F12229E81}"/>
                </a:ext>
              </a:extLst>
            </p:cNvPr>
            <p:cNvSpPr/>
            <p:nvPr/>
          </p:nvSpPr>
          <p:spPr bwMode="gray">
            <a:xfrm>
              <a:off x="8047946" y="3501111"/>
              <a:ext cx="1341437" cy="577850"/>
            </a:xfrm>
            <a:custGeom>
              <a:avLst/>
              <a:gdLst>
                <a:gd name="T0" fmla="*/ 639617 w 1321"/>
                <a:gd name="T1" fmla="*/ 3240 h 712"/>
                <a:gd name="T2" fmla="*/ 646724 w 1321"/>
                <a:gd name="T3" fmla="*/ 4050 h 712"/>
                <a:gd name="T4" fmla="*/ 648754 w 1321"/>
                <a:gd name="T5" fmla="*/ 4050 h 712"/>
                <a:gd name="T6" fmla="*/ 645709 w 1321"/>
                <a:gd name="T7" fmla="*/ 4860 h 712"/>
                <a:gd name="T8" fmla="*/ 637586 w 1321"/>
                <a:gd name="T9" fmla="*/ 5669 h 712"/>
                <a:gd name="T10" fmla="*/ 624388 w 1321"/>
                <a:gd name="T11" fmla="*/ 5669 h 712"/>
                <a:gd name="T12" fmla="*/ 608144 w 1321"/>
                <a:gd name="T13" fmla="*/ 5669 h 712"/>
                <a:gd name="T14" fmla="*/ 586823 w 1321"/>
                <a:gd name="T15" fmla="*/ 6479 h 712"/>
                <a:gd name="T16" fmla="*/ 563472 w 1321"/>
                <a:gd name="T17" fmla="*/ 6479 h 712"/>
                <a:gd name="T18" fmla="*/ 536060 w 1321"/>
                <a:gd name="T19" fmla="*/ 6479 h 712"/>
                <a:gd name="T20" fmla="*/ 505602 w 1321"/>
                <a:gd name="T21" fmla="*/ 6479 h 712"/>
                <a:gd name="T22" fmla="*/ 475144 w 1321"/>
                <a:gd name="T23" fmla="*/ 7289 h 712"/>
                <a:gd name="T24" fmla="*/ 439610 w 1321"/>
                <a:gd name="T25" fmla="*/ 7289 h 712"/>
                <a:gd name="T26" fmla="*/ 405091 w 1321"/>
                <a:gd name="T27" fmla="*/ 7289 h 712"/>
                <a:gd name="T28" fmla="*/ 390877 w 1321"/>
                <a:gd name="T29" fmla="*/ 7289 h 712"/>
                <a:gd name="T30" fmla="*/ 233511 w 1321"/>
                <a:gd name="T31" fmla="*/ 7289 h 712"/>
                <a:gd name="T32" fmla="*/ 231480 w 1321"/>
                <a:gd name="T33" fmla="*/ 7289 h 712"/>
                <a:gd name="T34" fmla="*/ 201022 w 1321"/>
                <a:gd name="T35" fmla="*/ 7289 h 712"/>
                <a:gd name="T36" fmla="*/ 171580 w 1321"/>
                <a:gd name="T37" fmla="*/ 7289 h 712"/>
                <a:gd name="T38" fmla="*/ 143152 w 1321"/>
                <a:gd name="T39" fmla="*/ 7289 h 712"/>
                <a:gd name="T40" fmla="*/ 117771 w 1321"/>
                <a:gd name="T41" fmla="*/ 6479 h 712"/>
                <a:gd name="T42" fmla="*/ 92389 w 1321"/>
                <a:gd name="T43" fmla="*/ 6479 h 712"/>
                <a:gd name="T44" fmla="*/ 71069 w 1321"/>
                <a:gd name="T45" fmla="*/ 6479 h 712"/>
                <a:gd name="T46" fmla="*/ 52794 w 1321"/>
                <a:gd name="T47" fmla="*/ 6479 h 712"/>
                <a:gd name="T48" fmla="*/ 29443 w 1321"/>
                <a:gd name="T49" fmla="*/ 6479 h 712"/>
                <a:gd name="T50" fmla="*/ 26397 w 1321"/>
                <a:gd name="T51" fmla="*/ 5669 h 712"/>
                <a:gd name="T52" fmla="*/ 18275 w 1321"/>
                <a:gd name="T53" fmla="*/ 5669 h 712"/>
                <a:gd name="T54" fmla="*/ 6092 w 1321"/>
                <a:gd name="T55" fmla="*/ 5669 h 712"/>
                <a:gd name="T56" fmla="*/ 0 w 1321"/>
                <a:gd name="T57" fmla="*/ 4860 h 712"/>
                <a:gd name="T58" fmla="*/ 0 w 1321"/>
                <a:gd name="T59" fmla="*/ 4860 h 712"/>
                <a:gd name="T60" fmla="*/ 4061 w 1321"/>
                <a:gd name="T61" fmla="*/ 4050 h 712"/>
                <a:gd name="T62" fmla="*/ 16244 w 1321"/>
                <a:gd name="T63" fmla="*/ 4050 h 712"/>
                <a:gd name="T64" fmla="*/ 26397 w 1321"/>
                <a:gd name="T65" fmla="*/ 3240 h 712"/>
                <a:gd name="T66" fmla="*/ 48733 w 1321"/>
                <a:gd name="T67" fmla="*/ 3240 h 712"/>
                <a:gd name="T68" fmla="*/ 73099 w 1321"/>
                <a:gd name="T69" fmla="*/ 3240 h 712"/>
                <a:gd name="T70" fmla="*/ 101526 w 1321"/>
                <a:gd name="T71" fmla="*/ 3240 h 712"/>
                <a:gd name="T72" fmla="*/ 131984 w 1321"/>
                <a:gd name="T73" fmla="*/ 3240 h 712"/>
                <a:gd name="T74" fmla="*/ 168534 w 1321"/>
                <a:gd name="T75" fmla="*/ 3240 h 712"/>
                <a:gd name="T76" fmla="*/ 204068 w 1321"/>
                <a:gd name="T77" fmla="*/ 3240 h 712"/>
                <a:gd name="T78" fmla="*/ 243664 w 1321"/>
                <a:gd name="T79" fmla="*/ 3240 h 712"/>
                <a:gd name="T80" fmla="*/ 285289 w 1321"/>
                <a:gd name="T81" fmla="*/ 3240 h 712"/>
                <a:gd name="T82" fmla="*/ 328946 w 1321"/>
                <a:gd name="T83" fmla="*/ 0 h 712"/>
                <a:gd name="T84" fmla="*/ 328946 w 1321"/>
                <a:gd name="T85" fmla="*/ 0 h 712"/>
                <a:gd name="T86" fmla="*/ 373618 w 1321"/>
                <a:gd name="T87" fmla="*/ 3240 h 712"/>
                <a:gd name="T88" fmla="*/ 415243 w 1321"/>
                <a:gd name="T89" fmla="*/ 3240 h 712"/>
                <a:gd name="T90" fmla="*/ 456869 w 1321"/>
                <a:gd name="T91" fmla="*/ 3240 h 712"/>
                <a:gd name="T92" fmla="*/ 496465 w 1321"/>
                <a:gd name="T93" fmla="*/ 3240 h 712"/>
                <a:gd name="T94" fmla="*/ 531999 w 1321"/>
                <a:gd name="T95" fmla="*/ 3240 h 712"/>
                <a:gd name="T96" fmla="*/ 564487 w 1321"/>
                <a:gd name="T97" fmla="*/ 3240 h 712"/>
                <a:gd name="T98" fmla="*/ 593930 w 1321"/>
                <a:gd name="T99" fmla="*/ 3240 h 712"/>
                <a:gd name="T100" fmla="*/ 618296 w 1321"/>
                <a:gd name="T101" fmla="*/ 3240 h 712"/>
                <a:gd name="T102" fmla="*/ 639617 w 1321"/>
                <a:gd name="T103" fmla="*/ 3240 h 712"/>
                <a:gd name="T104" fmla="*/ 639617 w 1321"/>
                <a:gd name="T105" fmla="*/ 3240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Times New Roman" panose="02020603050405020304" pitchFamily="18" charset="0"/>
                <a:ea typeface="华文隶书" panose="02010800040101010101" pitchFamily="2" charset="-122"/>
              </a:endParaRPr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82265BF8-6A94-C93B-7459-F4EE916F3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7458" y="2862936"/>
              <a:ext cx="13255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kumimoji="1" lang="zh-CN" altLang="en-US" sz="2000" b="1" dirty="0">
                  <a:solidFill>
                    <a:srgbClr val="00CC00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客户成功 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B07EB5AE-3C73-80B3-1592-20B905E34423}"/>
              </a:ext>
            </a:extLst>
          </p:cNvPr>
          <p:cNvGrpSpPr/>
          <p:nvPr/>
        </p:nvGrpSpPr>
        <p:grpSpPr>
          <a:xfrm>
            <a:off x="6736202" y="3986015"/>
            <a:ext cx="5544616" cy="1800200"/>
            <a:chOff x="776259" y="1609715"/>
            <a:chExt cx="5544616" cy="1800200"/>
          </a:xfrm>
        </p:grpSpPr>
        <p:sp>
          <p:nvSpPr>
            <p:cNvPr id="20" name="TextBox 13">
              <a:extLst>
                <a:ext uri="{FF2B5EF4-FFF2-40B4-BE49-F238E27FC236}">
                  <a16:creationId xmlns:a16="http://schemas.microsoft.com/office/drawing/2014/main" id="{24152E5B-68BE-B974-53A7-D2A427BC2049}"/>
                </a:ext>
              </a:extLst>
            </p:cNvPr>
            <p:cNvSpPr txBox="1"/>
            <p:nvPr/>
          </p:nvSpPr>
          <p:spPr>
            <a:xfrm>
              <a:off x="776259" y="2905859"/>
              <a:ext cx="5544616" cy="5040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2000" spc="600" dirty="0">
                  <a:solidFill>
                    <a:srgbClr val="FF0000"/>
                  </a:solidFill>
                </a:rPr>
                <a:t>项目成功离不开各方的共同努力！</a:t>
              </a:r>
            </a:p>
          </p:txBody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830A1070-BFD6-CCCD-A07A-DAB310243BB4}"/>
                </a:ext>
              </a:extLst>
            </p:cNvPr>
            <p:cNvSpPr txBox="1"/>
            <p:nvPr/>
          </p:nvSpPr>
          <p:spPr>
            <a:xfrm>
              <a:off x="1496339" y="1609715"/>
              <a:ext cx="3816424" cy="8640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4800" spc="600" dirty="0">
                  <a:latin typeface="+mn-ea"/>
                  <a:ea typeface="+mn-ea"/>
                </a:rPr>
                <a:t>谢谢各位！</a:t>
              </a:r>
            </a:p>
          </p:txBody>
        </p:sp>
        <p:sp>
          <p:nvSpPr>
            <p:cNvPr id="22" name="Line 8">
              <a:extLst>
                <a:ext uri="{FF2B5EF4-FFF2-40B4-BE49-F238E27FC236}">
                  <a16:creationId xmlns:a16="http://schemas.microsoft.com/office/drawing/2014/main" id="{A3F62CD8-C4F9-3238-5631-543B37CCFF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2978" y="2689835"/>
              <a:ext cx="4680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14529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DAyMDAwMTY2OWUyNmY1NDE4NzllZmE3OWUzZGM5NDIifQ=="/>
  <p:tag name="KSO_WPP_MARK_KEY" val="38dd46d9-6aba-4890-961f-ef74e5f24fb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149</Words>
  <Application>Microsoft Office PowerPoint</Application>
  <PresentationFormat>宽屏</PresentationFormat>
  <Paragraphs>32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Adobe 黑体 Std R</vt:lpstr>
      <vt:lpstr>黑体</vt:lpstr>
      <vt:lpstr>微软雅黑</vt:lpstr>
      <vt:lpstr>幼圆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明 欧阳</cp:lastModifiedBy>
  <cp:revision>154</cp:revision>
  <dcterms:created xsi:type="dcterms:W3CDTF">2022-10-25T09:46:00Z</dcterms:created>
  <dcterms:modified xsi:type="dcterms:W3CDTF">2023-08-03T01:46:55Z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2E010231B9B84FB3892C2A17C7769BDA</vt:lpwstr>
  </property>
  <property fmtid="{D5CDD505-2E9C-101B-9397-08002B2CF9AE}" pid="3" name="KSOProductBuildVer">
    <vt:lpwstr>2052-11.1.0.12763</vt:lpwstr>
  </property>
</Properties>
</file>